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7" r:id="rId4"/>
  </p:sldMasterIdLst>
  <p:notesMasterIdLst>
    <p:notesMasterId r:id="rId16"/>
  </p:notesMasterIdLst>
  <p:handoutMasterIdLst>
    <p:handoutMasterId r:id="rId17"/>
  </p:handoutMasterIdLst>
  <p:sldIdLst>
    <p:sldId id="289" r:id="rId5"/>
    <p:sldId id="288" r:id="rId6"/>
    <p:sldId id="290" r:id="rId7"/>
    <p:sldId id="283" r:id="rId8"/>
    <p:sldId id="264" r:id="rId9"/>
    <p:sldId id="257" r:id="rId10"/>
    <p:sldId id="265" r:id="rId11"/>
    <p:sldId id="291" r:id="rId12"/>
    <p:sldId id="263" r:id="rId13"/>
    <p:sldId id="292" r:id="rId14"/>
    <p:sldId id="262"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00B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01D2E9B-C326-4682-BCBE-D47069CE51B5}" v="749" dt="2024-03-25T00:11:55.194"/>
  </p1510:revLst>
</p1510:revInfo>
</file>

<file path=ppt/tableStyles.xml><?xml version="1.0" encoding="utf-8"?>
<a:tblStyleLst xmlns:a="http://schemas.openxmlformats.org/drawingml/2006/main" def="{9DCAF9ED-07DC-4A11-8D7F-57B35C25682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658" autoAdjust="0"/>
    <p:restoredTop sz="94694" autoAdjust="0"/>
  </p:normalViewPr>
  <p:slideViewPr>
    <p:cSldViewPr snapToGrid="0">
      <p:cViewPr varScale="1">
        <p:scale>
          <a:sx n="110" d="100"/>
          <a:sy n="110" d="100"/>
        </p:scale>
        <p:origin x="72" y="396"/>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1757"/>
    </p:cViewPr>
  </p:sorterViewPr>
  <p:notesViewPr>
    <p:cSldViewPr snapToGrid="0">
      <p:cViewPr>
        <p:scale>
          <a:sx n="1" d="2"/>
          <a:sy n="1" d="2"/>
        </p:scale>
        <p:origin x="3480" y="55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microsoft.com/office/2018/10/relationships/authors" Target="authors.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microsoft.com/office/2015/10/relationships/revisionInfo" Target="revisionInfo.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976AB79-C677-3DB7-78CF-9305D586148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13AB137-CEA6-0244-F12B-1ECC21172D0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DC994AA-C437-4EF4-8BEF-0B832D7FA420}" type="datetimeFigureOut">
              <a:rPr lang="en-US" smtClean="0"/>
              <a:t>3/24/2024</a:t>
            </a:fld>
            <a:endParaRPr lang="en-US"/>
          </a:p>
        </p:txBody>
      </p:sp>
      <p:sp>
        <p:nvSpPr>
          <p:cNvPr id="4" name="Footer Placeholder 3">
            <a:extLst>
              <a:ext uri="{FF2B5EF4-FFF2-40B4-BE49-F238E27FC236}">
                <a16:creationId xmlns:a16="http://schemas.microsoft.com/office/drawing/2014/main" id="{0868EC96-C6CC-F2AF-D90F-143F4D20A07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Tree>
    <p:extLst>
      <p:ext uri="{BB962C8B-B14F-4D97-AF65-F5344CB8AC3E}">
        <p14:creationId xmlns:p14="http://schemas.microsoft.com/office/powerpoint/2010/main" val="347202786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8B16356-3B28-4AAF-8099-7941810E2475}" type="datetimeFigureOut">
              <a:rPr lang="en-US" smtClean="0"/>
              <a:t>3/24/2024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C5DA344-5FA2-43F7-9D95-CA56C82B080A}" type="slidenum">
              <a:rPr lang="en-US" smtClean="0"/>
              <a:t>‹#›</a:t>
            </a:fld>
            <a:endParaRPr lang="en-US"/>
          </a:p>
        </p:txBody>
      </p:sp>
    </p:spTree>
    <p:extLst>
      <p:ext uri="{BB962C8B-B14F-4D97-AF65-F5344CB8AC3E}">
        <p14:creationId xmlns:p14="http://schemas.microsoft.com/office/powerpoint/2010/main" val="12557629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C5DA344-5FA2-43F7-9D95-CA56C82B080A}" type="slidenum">
              <a:rPr lang="en-US" smtClean="0"/>
              <a:t>1</a:t>
            </a:fld>
            <a:endParaRPr lang="en-US"/>
          </a:p>
        </p:txBody>
      </p:sp>
    </p:spTree>
    <p:extLst>
      <p:ext uri="{BB962C8B-B14F-4D97-AF65-F5344CB8AC3E}">
        <p14:creationId xmlns:p14="http://schemas.microsoft.com/office/powerpoint/2010/main" val="6954445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C5DA344-5FA2-43F7-9D95-CA56C82B080A}" type="slidenum">
              <a:rPr lang="en-US" smtClean="0"/>
              <a:t>3</a:t>
            </a:fld>
            <a:endParaRPr lang="en-US"/>
          </a:p>
        </p:txBody>
      </p:sp>
    </p:spTree>
    <p:extLst>
      <p:ext uri="{BB962C8B-B14F-4D97-AF65-F5344CB8AC3E}">
        <p14:creationId xmlns:p14="http://schemas.microsoft.com/office/powerpoint/2010/main" val="297022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C5DA344-5FA2-43F7-9D95-CA56C82B080A}" type="slidenum">
              <a:rPr lang="en-US" smtClean="0"/>
              <a:t>13</a:t>
            </a:fld>
            <a:endParaRPr lang="en-US"/>
          </a:p>
        </p:txBody>
      </p:sp>
    </p:spTree>
    <p:extLst>
      <p:ext uri="{BB962C8B-B14F-4D97-AF65-F5344CB8AC3E}">
        <p14:creationId xmlns:p14="http://schemas.microsoft.com/office/powerpoint/2010/main" val="29744152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C5DA344-5FA2-43F7-9D95-CA56C82B080A}" type="slidenum">
              <a:rPr lang="en-US" smtClean="0"/>
              <a:t>2</a:t>
            </a:fld>
            <a:endParaRPr lang="en-US"/>
          </a:p>
        </p:txBody>
      </p:sp>
    </p:spTree>
    <p:extLst>
      <p:ext uri="{BB962C8B-B14F-4D97-AF65-F5344CB8AC3E}">
        <p14:creationId xmlns:p14="http://schemas.microsoft.com/office/powerpoint/2010/main" val="37276347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C5DA344-5FA2-43F7-9D95-CA56C82B080A}" type="slidenum">
              <a:rPr lang="en-US" smtClean="0"/>
              <a:t>6</a:t>
            </a:fld>
            <a:endParaRPr lang="en-US"/>
          </a:p>
        </p:txBody>
      </p:sp>
    </p:spTree>
    <p:extLst>
      <p:ext uri="{BB962C8B-B14F-4D97-AF65-F5344CB8AC3E}">
        <p14:creationId xmlns:p14="http://schemas.microsoft.com/office/powerpoint/2010/main" val="17511763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C5DA344-5FA2-43F7-9D95-CA56C82B080A}" type="slidenum">
              <a:rPr lang="en-US" smtClean="0"/>
              <a:t>4</a:t>
            </a:fld>
            <a:endParaRPr lang="en-US"/>
          </a:p>
        </p:txBody>
      </p:sp>
    </p:spTree>
    <p:extLst>
      <p:ext uri="{BB962C8B-B14F-4D97-AF65-F5344CB8AC3E}">
        <p14:creationId xmlns:p14="http://schemas.microsoft.com/office/powerpoint/2010/main" val="4658523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C5DA344-5FA2-43F7-9D95-CA56C82B080A}" type="slidenum">
              <a:rPr lang="en-US" smtClean="0"/>
              <a:t>7</a:t>
            </a:fld>
            <a:endParaRPr lang="en-US"/>
          </a:p>
        </p:txBody>
      </p:sp>
    </p:spTree>
    <p:extLst>
      <p:ext uri="{BB962C8B-B14F-4D97-AF65-F5344CB8AC3E}">
        <p14:creationId xmlns:p14="http://schemas.microsoft.com/office/powerpoint/2010/main" val="14957996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C5DA344-5FA2-43F7-9D95-CA56C82B080A}" type="slidenum">
              <a:rPr lang="en-US" smtClean="0"/>
              <a:t>6</a:t>
            </a:fld>
            <a:endParaRPr lang="en-US"/>
          </a:p>
        </p:txBody>
      </p:sp>
    </p:spTree>
    <p:extLst>
      <p:ext uri="{BB962C8B-B14F-4D97-AF65-F5344CB8AC3E}">
        <p14:creationId xmlns:p14="http://schemas.microsoft.com/office/powerpoint/2010/main" val="7440479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C5DA344-5FA2-43F7-9D95-CA56C82B080A}" type="slidenum">
              <a:rPr lang="en-US" smtClean="0"/>
              <a:t>8</a:t>
            </a:fld>
            <a:endParaRPr lang="en-US"/>
          </a:p>
        </p:txBody>
      </p:sp>
    </p:spTree>
    <p:extLst>
      <p:ext uri="{BB962C8B-B14F-4D97-AF65-F5344CB8AC3E}">
        <p14:creationId xmlns:p14="http://schemas.microsoft.com/office/powerpoint/2010/main" val="15887698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C5DA344-5FA2-43F7-9D95-CA56C82B080A}" type="slidenum">
              <a:rPr lang="en-US" smtClean="0"/>
              <a:t>13</a:t>
            </a:fld>
            <a:endParaRPr lang="en-US"/>
          </a:p>
        </p:txBody>
      </p:sp>
    </p:spTree>
    <p:extLst>
      <p:ext uri="{BB962C8B-B14F-4D97-AF65-F5344CB8AC3E}">
        <p14:creationId xmlns:p14="http://schemas.microsoft.com/office/powerpoint/2010/main" val="15851071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C5DA344-5FA2-43F7-9D95-CA56C82B080A}" type="slidenum">
              <a:rPr lang="en-US" smtClean="0"/>
              <a:t>9</a:t>
            </a:fld>
            <a:endParaRPr lang="en-US"/>
          </a:p>
        </p:txBody>
      </p:sp>
    </p:spTree>
    <p:extLst>
      <p:ext uri="{BB962C8B-B14F-4D97-AF65-F5344CB8AC3E}">
        <p14:creationId xmlns:p14="http://schemas.microsoft.com/office/powerpoint/2010/main" val="2065083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BB0DB3-A8FF-4ABB-9E2E-D960422260EB}"/>
              </a:ext>
            </a:extLst>
          </p:cNvPr>
          <p:cNvSpPr>
            <a:spLocks noGrp="1"/>
          </p:cNvSpPr>
          <p:nvPr>
            <p:ph type="ctrTitle"/>
          </p:nvPr>
        </p:nvSpPr>
        <p:spPr>
          <a:xfrm>
            <a:off x="1524000" y="1122363"/>
            <a:ext cx="9144000" cy="3025308"/>
          </a:xfrm>
        </p:spPr>
        <p:txBody>
          <a:bodyPr anchor="b">
            <a:normAutofit/>
          </a:bodyPr>
          <a:lstStyle>
            <a:lvl1pPr algn="ctr">
              <a:defRPr sz="66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8BEE0618-75D7-410F-859C-CDF53BC53E85}"/>
              </a:ext>
            </a:extLst>
          </p:cNvPr>
          <p:cNvSpPr>
            <a:spLocks noGrp="1"/>
          </p:cNvSpPr>
          <p:nvPr>
            <p:ph type="subTitle" idx="1"/>
          </p:nvPr>
        </p:nvSpPr>
        <p:spPr>
          <a:xfrm>
            <a:off x="1524000" y="4386729"/>
            <a:ext cx="9144000" cy="1135529"/>
          </a:xfrm>
        </p:spPr>
        <p:txBody>
          <a:bodyPr>
            <a:normAutofit/>
          </a:bodyPr>
          <a:lstStyle>
            <a:lvl1pPr marL="0" indent="0" algn="ctr">
              <a:lnSpc>
                <a:spcPct val="120000"/>
              </a:lnSpc>
              <a:buNone/>
              <a:defRPr sz="1800" b="1"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A5237F11-76DB-4DD9-9747-3F38D05BA0FE}"/>
              </a:ext>
            </a:extLst>
          </p:cNvPr>
          <p:cNvSpPr>
            <a:spLocks noGrp="1"/>
          </p:cNvSpPr>
          <p:nvPr>
            <p:ph type="dt" sz="half" idx="10"/>
          </p:nvPr>
        </p:nvSpPr>
        <p:spPr/>
        <p:txBody>
          <a:bodyPr/>
          <a:lstStyle/>
          <a:p>
            <a:fld id="{D6D8061D-18C3-4F4F-85EF-561633F58754}" type="datetimeFigureOut">
              <a:rPr lang="en-US" smtClean="0"/>
              <a:t>3/24/2024</a:t>
            </a:fld>
            <a:endParaRPr lang="en-US"/>
          </a:p>
        </p:txBody>
      </p:sp>
      <p:sp>
        <p:nvSpPr>
          <p:cNvPr id="5" name="Footer Placeholder 4">
            <a:extLst>
              <a:ext uri="{FF2B5EF4-FFF2-40B4-BE49-F238E27FC236}">
                <a16:creationId xmlns:a16="http://schemas.microsoft.com/office/drawing/2014/main" id="{3059F581-81B0-44B3-ABA5-A25CA4BAE48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C10D591-ADCF-4300-8282-72AE357F3D2D}"/>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32568173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3E5C77-55F8-4677-A96C-E6D3F5545DC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9A064EF-ADDA-4943-8F87-A7469D79975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6B0D493-D1E7-4358-95E9-B5B80A49E603}"/>
              </a:ext>
            </a:extLst>
          </p:cNvPr>
          <p:cNvSpPr>
            <a:spLocks noGrp="1"/>
          </p:cNvSpPr>
          <p:nvPr>
            <p:ph type="dt" sz="half" idx="10"/>
          </p:nvPr>
        </p:nvSpPr>
        <p:spPr/>
        <p:txBody>
          <a:bodyPr/>
          <a:lstStyle/>
          <a:p>
            <a:fld id="{D6D8061D-18C3-4F4F-85EF-561633F58754}" type="datetimeFigureOut">
              <a:rPr lang="en-US" smtClean="0"/>
              <a:t>3/24/2024</a:t>
            </a:fld>
            <a:endParaRPr lang="en-US"/>
          </a:p>
        </p:txBody>
      </p:sp>
      <p:sp>
        <p:nvSpPr>
          <p:cNvPr id="5" name="Footer Placeholder 4">
            <a:extLst>
              <a:ext uri="{FF2B5EF4-FFF2-40B4-BE49-F238E27FC236}">
                <a16:creationId xmlns:a16="http://schemas.microsoft.com/office/drawing/2014/main" id="{A6E98326-3276-4B9E-960F-10C6677BFA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4C3AC2-288D-4FEE-BF80-0EAEDDFAB049}"/>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22754461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3333C6A-5417-40BD-BF7A-94058322377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43BCB45-B343-46F6-9718-AA0D68CED1F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FBDA2A4-FD34-4E17-908F-4367B1E644C3}"/>
              </a:ext>
            </a:extLst>
          </p:cNvPr>
          <p:cNvSpPr>
            <a:spLocks noGrp="1"/>
          </p:cNvSpPr>
          <p:nvPr>
            <p:ph type="dt" sz="half" idx="10"/>
          </p:nvPr>
        </p:nvSpPr>
        <p:spPr/>
        <p:txBody>
          <a:bodyPr/>
          <a:lstStyle/>
          <a:p>
            <a:fld id="{D6D8061D-18C3-4F4F-85EF-561633F58754}" type="datetimeFigureOut">
              <a:rPr lang="en-US" smtClean="0"/>
              <a:t>3/24/2024</a:t>
            </a:fld>
            <a:endParaRPr lang="en-US"/>
          </a:p>
        </p:txBody>
      </p:sp>
      <p:sp>
        <p:nvSpPr>
          <p:cNvPr id="5" name="Footer Placeholder 4">
            <a:extLst>
              <a:ext uri="{FF2B5EF4-FFF2-40B4-BE49-F238E27FC236}">
                <a16:creationId xmlns:a16="http://schemas.microsoft.com/office/drawing/2014/main" id="{93B87AE3-776D-451D-AA52-C06B747248C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AA0C4D5-BE1E-4D6A-9196-E0F9E42B2E1E}"/>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335435934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only">
    <p:bg>
      <p:bgPr>
        <a:solidFill>
          <a:schemeClr val="accent3">
            <a:lumMod val="20000"/>
            <a:lumOff val="80000"/>
          </a:schemeClr>
        </a:solidFill>
        <a:effectLst/>
      </p:bgPr>
    </p:bg>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74AAEB19-4B49-2801-9B15-7682CDF04C04}"/>
              </a:ext>
              <a:ext uri="{C183D7F6-B498-43B3-948B-1728B52AA6E4}">
                <adec:decorative xmlns:adec="http://schemas.microsoft.com/office/drawing/2017/decorative" val="1"/>
              </a:ext>
            </a:extLst>
          </p:cNvPr>
          <p:cNvCxnSpPr>
            <a:cxnSpLocks/>
          </p:cNvCxnSpPr>
          <p:nvPr userDrawn="1"/>
        </p:nvCxnSpPr>
        <p:spPr>
          <a:xfrm flipH="1">
            <a:off x="0" y="0"/>
            <a:ext cx="3119718" cy="68580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FD23C3EC-28B3-4644-8BE5-3288734B4639}"/>
              </a:ext>
              <a:ext uri="{C183D7F6-B498-43B3-948B-1728B52AA6E4}">
                <adec:decorative xmlns:adec="http://schemas.microsoft.com/office/drawing/2017/decorative" val="1"/>
              </a:ext>
            </a:extLst>
          </p:cNvPr>
          <p:cNvCxnSpPr>
            <a:cxnSpLocks/>
          </p:cNvCxnSpPr>
          <p:nvPr userDrawn="1"/>
        </p:nvCxnSpPr>
        <p:spPr>
          <a:xfrm flipH="1">
            <a:off x="0" y="0"/>
            <a:ext cx="903768" cy="65436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sp>
        <p:nvSpPr>
          <p:cNvPr id="6" name="Title 1">
            <a:extLst>
              <a:ext uri="{FF2B5EF4-FFF2-40B4-BE49-F238E27FC236}">
                <a16:creationId xmlns:a16="http://schemas.microsoft.com/office/drawing/2014/main" id="{2E8C189B-2E00-67DA-E342-3440F5EBB4CE}"/>
              </a:ext>
            </a:extLst>
          </p:cNvPr>
          <p:cNvSpPr>
            <a:spLocks noGrp="1"/>
          </p:cNvSpPr>
          <p:nvPr>
            <p:ph type="ctrTitle" hasCustomPrompt="1"/>
          </p:nvPr>
        </p:nvSpPr>
        <p:spPr>
          <a:xfrm>
            <a:off x="857468" y="486137"/>
            <a:ext cx="5427584" cy="3599727"/>
          </a:xfrm>
        </p:spPr>
        <p:txBody>
          <a:bodyPr anchor="b" anchorCtr="0">
            <a:noAutofit/>
          </a:bodyPr>
          <a:lstStyle>
            <a:lvl1pPr algn="l">
              <a:defRPr sz="4400" cap="all" baseline="0">
                <a:solidFill>
                  <a:schemeClr val="accent1"/>
                </a:solidFill>
              </a:defRPr>
            </a:lvl1pPr>
          </a:lstStyle>
          <a:p>
            <a:r>
              <a:rPr lang="en-US" dirty="0"/>
              <a:t>Click to add title</a:t>
            </a:r>
          </a:p>
        </p:txBody>
      </p:sp>
      <p:sp>
        <p:nvSpPr>
          <p:cNvPr id="13" name="Picture Placeholder 12">
            <a:extLst>
              <a:ext uri="{FF2B5EF4-FFF2-40B4-BE49-F238E27FC236}">
                <a16:creationId xmlns:a16="http://schemas.microsoft.com/office/drawing/2014/main" id="{B64FCBF4-90E6-FFAA-143D-3A01CE52569B}"/>
              </a:ext>
            </a:extLst>
          </p:cNvPr>
          <p:cNvSpPr>
            <a:spLocks noGrp="1"/>
          </p:cNvSpPr>
          <p:nvPr>
            <p:ph type="pic" sz="quarter" idx="10"/>
          </p:nvPr>
        </p:nvSpPr>
        <p:spPr>
          <a:xfrm>
            <a:off x="5624774" y="-6713"/>
            <a:ext cx="6578801" cy="6894576"/>
          </a:xfrm>
          <a:custGeom>
            <a:avLst/>
            <a:gdLst>
              <a:gd name="connsiteX0" fmla="*/ 0 w 6613525"/>
              <a:gd name="connsiteY0" fmla="*/ 0 h 6858000"/>
              <a:gd name="connsiteX1" fmla="*/ 6613525 w 6613525"/>
              <a:gd name="connsiteY1" fmla="*/ 0 h 6858000"/>
              <a:gd name="connsiteX2" fmla="*/ 6613525 w 6613525"/>
              <a:gd name="connsiteY2" fmla="*/ 6858000 h 6858000"/>
              <a:gd name="connsiteX3" fmla="*/ 0 w 6613525"/>
              <a:gd name="connsiteY3" fmla="*/ 6858000 h 6858000"/>
              <a:gd name="connsiteX4" fmla="*/ 0 w 6613525"/>
              <a:gd name="connsiteY4" fmla="*/ 0 h 6858000"/>
              <a:gd name="connsiteX0" fmla="*/ 1875099 w 6613525"/>
              <a:gd name="connsiteY0" fmla="*/ 0 h 6858000"/>
              <a:gd name="connsiteX1" fmla="*/ 6613525 w 6613525"/>
              <a:gd name="connsiteY1" fmla="*/ 0 h 6858000"/>
              <a:gd name="connsiteX2" fmla="*/ 6613525 w 6613525"/>
              <a:gd name="connsiteY2" fmla="*/ 6858000 h 6858000"/>
              <a:gd name="connsiteX3" fmla="*/ 0 w 6613525"/>
              <a:gd name="connsiteY3" fmla="*/ 6858000 h 6858000"/>
              <a:gd name="connsiteX4" fmla="*/ 1875099 w 6613525"/>
              <a:gd name="connsiteY4" fmla="*/ 0 h 6858000"/>
              <a:gd name="connsiteX0" fmla="*/ 1840375 w 6578801"/>
              <a:gd name="connsiteY0" fmla="*/ 0 h 6869575"/>
              <a:gd name="connsiteX1" fmla="*/ 6578801 w 6578801"/>
              <a:gd name="connsiteY1" fmla="*/ 0 h 6869575"/>
              <a:gd name="connsiteX2" fmla="*/ 6578801 w 6578801"/>
              <a:gd name="connsiteY2" fmla="*/ 6858000 h 6869575"/>
              <a:gd name="connsiteX3" fmla="*/ 0 w 6578801"/>
              <a:gd name="connsiteY3" fmla="*/ 6869575 h 6869575"/>
              <a:gd name="connsiteX4" fmla="*/ 1840375 w 6578801"/>
              <a:gd name="connsiteY4" fmla="*/ 0 h 6869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8801" h="6869575">
                <a:moveTo>
                  <a:pt x="1840375" y="0"/>
                </a:moveTo>
                <a:lnTo>
                  <a:pt x="6578801" y="0"/>
                </a:lnTo>
                <a:lnTo>
                  <a:pt x="6578801" y="6858000"/>
                </a:lnTo>
                <a:lnTo>
                  <a:pt x="0" y="6869575"/>
                </a:lnTo>
                <a:lnTo>
                  <a:pt x="1840375" y="0"/>
                </a:lnTo>
                <a:close/>
              </a:path>
            </a:pathLst>
          </a:custGeom>
        </p:spPr>
        <p:txBody>
          <a:bodyPr tIns="274320" rIns="274320">
            <a:normAutofit/>
          </a:bodyPr>
          <a:lstStyle>
            <a:lvl1pPr marL="0" indent="0" algn="r">
              <a:buNone/>
              <a:defRPr sz="2000"/>
            </a:lvl1pPr>
          </a:lstStyle>
          <a:p>
            <a:r>
              <a:rPr lang="en-US" dirty="0"/>
              <a:t>Click icon to add picture</a:t>
            </a:r>
          </a:p>
        </p:txBody>
      </p:sp>
    </p:spTree>
    <p:extLst>
      <p:ext uri="{BB962C8B-B14F-4D97-AF65-F5344CB8AC3E}">
        <p14:creationId xmlns:p14="http://schemas.microsoft.com/office/powerpoint/2010/main" val="54670250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Content 2">
    <p:spTree>
      <p:nvGrpSpPr>
        <p:cNvPr id="1" name=""/>
        <p:cNvGrpSpPr/>
        <p:nvPr/>
      </p:nvGrpSpPr>
      <p:grpSpPr>
        <a:xfrm>
          <a:off x="0" y="0"/>
          <a:ext cx="0" cy="0"/>
          <a:chOff x="0" y="0"/>
          <a:chExt cx="0" cy="0"/>
        </a:xfrm>
      </p:grpSpPr>
      <p:sp>
        <p:nvSpPr>
          <p:cNvPr id="7" name="Freeform 6">
            <a:extLst>
              <a:ext uri="{FF2B5EF4-FFF2-40B4-BE49-F238E27FC236}">
                <a16:creationId xmlns:a16="http://schemas.microsoft.com/office/drawing/2014/main" id="{E1BBEEFE-AE8A-8083-54B6-DBE9BC0E9F10}"/>
              </a:ext>
              <a:ext uri="{C183D7F6-B498-43B3-948B-1728B52AA6E4}">
                <adec:decorative xmlns:adec="http://schemas.microsoft.com/office/drawing/2017/decorative" val="1"/>
              </a:ext>
            </a:extLst>
          </p:cNvPr>
          <p:cNvSpPr/>
          <p:nvPr userDrawn="1"/>
        </p:nvSpPr>
        <p:spPr>
          <a:xfrm>
            <a:off x="-42863" y="0"/>
            <a:ext cx="4658392" cy="6858000"/>
          </a:xfrm>
          <a:custGeom>
            <a:avLst/>
            <a:gdLst>
              <a:gd name="connsiteX0" fmla="*/ 0 w 4658392"/>
              <a:gd name="connsiteY0" fmla="*/ 0 h 6858000"/>
              <a:gd name="connsiteX1" fmla="*/ 4658392 w 4658392"/>
              <a:gd name="connsiteY1" fmla="*/ 0 h 6858000"/>
              <a:gd name="connsiteX2" fmla="*/ 2820797 w 4658392"/>
              <a:gd name="connsiteY2" fmla="*/ 6858000 h 6858000"/>
              <a:gd name="connsiteX3" fmla="*/ 0 w 4658392"/>
              <a:gd name="connsiteY3" fmla="*/ 6858000 h 6858000"/>
              <a:gd name="connsiteX4" fmla="*/ 0 w 4658392"/>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58392" h="6858000">
                <a:moveTo>
                  <a:pt x="0" y="0"/>
                </a:moveTo>
                <a:lnTo>
                  <a:pt x="4658392" y="0"/>
                </a:lnTo>
                <a:lnTo>
                  <a:pt x="2820797" y="6858000"/>
                </a:lnTo>
                <a:lnTo>
                  <a:pt x="0" y="6858000"/>
                </a:lnTo>
                <a:lnTo>
                  <a:pt x="0" y="0"/>
                </a:lnTo>
                <a:close/>
              </a:path>
            </a:pathLst>
          </a:cu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cxnSp>
        <p:nvCxnSpPr>
          <p:cNvPr id="8" name="Straight Connector 7">
            <a:extLst>
              <a:ext uri="{FF2B5EF4-FFF2-40B4-BE49-F238E27FC236}">
                <a16:creationId xmlns:a16="http://schemas.microsoft.com/office/drawing/2014/main" id="{E64FF31D-04D7-B1F4-53B1-AA4170602E03}"/>
              </a:ext>
              <a:ext uri="{C183D7F6-B498-43B3-948B-1728B52AA6E4}">
                <adec:decorative xmlns:adec="http://schemas.microsoft.com/office/drawing/2017/decorative" val="1"/>
              </a:ext>
            </a:extLst>
          </p:cNvPr>
          <p:cNvCxnSpPr>
            <a:cxnSpLocks/>
          </p:cNvCxnSpPr>
          <p:nvPr userDrawn="1"/>
        </p:nvCxnSpPr>
        <p:spPr>
          <a:xfrm flipH="1" flipV="1">
            <a:off x="-42863" y="5791200"/>
            <a:ext cx="6286501" cy="1066801"/>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9F040EF-92FF-AEA1-BBA6-A4B739E11945}"/>
              </a:ext>
              <a:ext uri="{C183D7F6-B498-43B3-948B-1728B52AA6E4}">
                <adec:decorative xmlns:adec="http://schemas.microsoft.com/office/drawing/2017/decorative" val="1"/>
              </a:ext>
            </a:extLst>
          </p:cNvPr>
          <p:cNvCxnSpPr>
            <a:cxnSpLocks/>
          </p:cNvCxnSpPr>
          <p:nvPr userDrawn="1"/>
        </p:nvCxnSpPr>
        <p:spPr>
          <a:xfrm flipH="1">
            <a:off x="0" y="0"/>
            <a:ext cx="3119718" cy="68580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CA59A84-C321-FDF9-555F-1FB322EBBC7B}"/>
              </a:ext>
              <a:ext uri="{C183D7F6-B498-43B3-948B-1728B52AA6E4}">
                <adec:decorative xmlns:adec="http://schemas.microsoft.com/office/drawing/2017/decorative" val="1"/>
              </a:ext>
            </a:extLst>
          </p:cNvPr>
          <p:cNvCxnSpPr>
            <a:cxnSpLocks/>
          </p:cNvCxnSpPr>
          <p:nvPr userDrawn="1"/>
        </p:nvCxnSpPr>
        <p:spPr>
          <a:xfrm flipH="1">
            <a:off x="0" y="0"/>
            <a:ext cx="903768" cy="65436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a:xfrm>
            <a:off x="838200" y="509286"/>
            <a:ext cx="3200400" cy="5617193"/>
          </a:xfrm>
        </p:spPr>
        <p:txBody>
          <a:bodyPr>
            <a:noAutofit/>
          </a:bodyPr>
          <a:lstStyle/>
          <a:p>
            <a:r>
              <a:rPr lang="en-US" dirty="0"/>
              <a:t>Click to add title</a:t>
            </a:r>
          </a:p>
        </p:txBody>
      </p:sp>
      <p:sp>
        <p:nvSpPr>
          <p:cNvPr id="3" name="Content Placeholder 2">
            <a:extLst>
              <a:ext uri="{FF2B5EF4-FFF2-40B4-BE49-F238E27FC236}">
                <a16:creationId xmlns:a16="http://schemas.microsoft.com/office/drawing/2014/main" id="{A772710C-A212-1B12-06CD-FA2A14F89D68}"/>
              </a:ext>
            </a:extLst>
          </p:cNvPr>
          <p:cNvSpPr>
            <a:spLocks noGrp="1"/>
          </p:cNvSpPr>
          <p:nvPr>
            <p:ph idx="1" hasCustomPrompt="1"/>
          </p:nvPr>
        </p:nvSpPr>
        <p:spPr>
          <a:xfrm>
            <a:off x="5023412" y="509286"/>
            <a:ext cx="4328932" cy="5617194"/>
          </a:xfrm>
        </p:spPr>
        <p:txBody>
          <a:bodyPr anchor="ctr" anchorCtr="0">
            <a:normAutofit/>
          </a:bodyPr>
          <a:lstStyle>
            <a:lvl1pPr marL="0" indent="0">
              <a:lnSpc>
                <a:spcPct val="150000"/>
              </a:lnSpc>
              <a:spcBef>
                <a:spcPts val="1000"/>
              </a:spcBef>
              <a:buNone/>
              <a:defRPr sz="1800"/>
            </a:lvl1pPr>
            <a:lvl2pPr marL="457200" indent="0">
              <a:lnSpc>
                <a:spcPct val="150000"/>
              </a:lnSpc>
              <a:spcBef>
                <a:spcPts val="1000"/>
              </a:spcBef>
              <a:buNone/>
              <a:defRPr sz="1600"/>
            </a:lvl2pPr>
            <a:lvl3pPr marL="914400" indent="0">
              <a:lnSpc>
                <a:spcPct val="150000"/>
              </a:lnSpc>
              <a:spcBef>
                <a:spcPts val="1000"/>
              </a:spcBef>
              <a:buNone/>
              <a:defRPr sz="1400"/>
            </a:lvl3pPr>
            <a:lvl4pPr marL="1371600" indent="0">
              <a:lnSpc>
                <a:spcPct val="150000"/>
              </a:lnSpc>
              <a:spcBef>
                <a:spcPts val="1000"/>
              </a:spcBef>
              <a:buNone/>
              <a:defRPr sz="1200"/>
            </a:lvl4pPr>
            <a:lvl5pPr marL="1828800" indent="0">
              <a:lnSpc>
                <a:spcPct val="150000"/>
              </a:lnSpc>
              <a:spcBef>
                <a:spcPts val="1000"/>
              </a:spcBef>
              <a:buNone/>
              <a:defRPr sz="12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Picture Placeholder 13">
            <a:extLst>
              <a:ext uri="{FF2B5EF4-FFF2-40B4-BE49-F238E27FC236}">
                <a16:creationId xmlns:a16="http://schemas.microsoft.com/office/drawing/2014/main" id="{760CD5A6-A0E4-A658-65B1-0D6C0533166A}"/>
              </a:ext>
            </a:extLst>
          </p:cNvPr>
          <p:cNvSpPr>
            <a:spLocks noGrp="1"/>
          </p:cNvSpPr>
          <p:nvPr>
            <p:ph type="pic" sz="quarter" idx="13"/>
          </p:nvPr>
        </p:nvSpPr>
        <p:spPr>
          <a:xfrm>
            <a:off x="9548813" y="-22860"/>
            <a:ext cx="2651760" cy="6903720"/>
          </a:xfrm>
        </p:spPr>
        <p:txBody>
          <a:bodyPr lIns="182880" tIns="274320" rIns="182880">
            <a:normAutofit/>
          </a:bodyPr>
          <a:lstStyle>
            <a:lvl1pPr marL="0" indent="0" algn="ctr">
              <a:buNone/>
              <a:defRPr sz="2000"/>
            </a:lvl1pPr>
          </a:lstStyle>
          <a:p>
            <a:r>
              <a:rPr lang="en-US" dirty="0"/>
              <a:t>Click icon to add picture</a:t>
            </a:r>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fld id="{D6D8061D-18C3-4F4F-85EF-561633F58754}" type="datetimeFigureOut">
              <a:rPr lang="en-US" smtClean="0"/>
              <a:t>3/24/2024</a:t>
            </a:fld>
            <a:endParaRPr lang="en-US"/>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328191712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 picture">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C6EC6AF9-CC07-5258-9160-8C6391530C61}"/>
              </a:ext>
              <a:ext uri="{C183D7F6-B498-43B3-948B-1728B52AA6E4}">
                <adec:decorative xmlns:adec="http://schemas.microsoft.com/office/drawing/2017/decorative" val="1"/>
              </a:ext>
            </a:extLst>
          </p:cNvPr>
          <p:cNvCxnSpPr>
            <a:cxnSpLocks/>
          </p:cNvCxnSpPr>
          <p:nvPr userDrawn="1"/>
        </p:nvCxnSpPr>
        <p:spPr>
          <a:xfrm flipH="1">
            <a:off x="0" y="0"/>
            <a:ext cx="3119718" cy="68580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3" name="Straight Connector 2">
            <a:extLst>
              <a:ext uri="{FF2B5EF4-FFF2-40B4-BE49-F238E27FC236}">
                <a16:creationId xmlns:a16="http://schemas.microsoft.com/office/drawing/2014/main" id="{5BC6DCCE-3025-75FB-9405-8D51DCD63D67}"/>
              </a:ext>
              <a:ext uri="{C183D7F6-B498-43B3-948B-1728B52AA6E4}">
                <adec:decorative xmlns:adec="http://schemas.microsoft.com/office/drawing/2017/decorative" val="1"/>
              </a:ext>
            </a:extLst>
          </p:cNvPr>
          <p:cNvCxnSpPr>
            <a:cxnSpLocks/>
          </p:cNvCxnSpPr>
          <p:nvPr userDrawn="1"/>
        </p:nvCxnSpPr>
        <p:spPr>
          <a:xfrm flipH="1" flipV="1">
            <a:off x="10781554" y="0"/>
            <a:ext cx="1410446" cy="425834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7516CCC3-736F-49AC-F079-9A090DAA816E}"/>
              </a:ext>
              <a:ext uri="{C183D7F6-B498-43B3-948B-1728B52AA6E4}">
                <adec:decorative xmlns:adec="http://schemas.microsoft.com/office/drawing/2017/decorative" val="1"/>
              </a:ext>
            </a:extLst>
          </p:cNvPr>
          <p:cNvCxnSpPr>
            <a:cxnSpLocks/>
          </p:cNvCxnSpPr>
          <p:nvPr userDrawn="1"/>
        </p:nvCxnSpPr>
        <p:spPr>
          <a:xfrm flipH="1" flipV="1">
            <a:off x="6529388" y="-4763"/>
            <a:ext cx="5662612" cy="9319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3BF578A-ADDB-6713-E5AD-0FF27EDC2E5E}"/>
              </a:ext>
              <a:ext uri="{C183D7F6-B498-43B3-948B-1728B52AA6E4}">
                <adec:decorative xmlns:adec="http://schemas.microsoft.com/office/drawing/2017/decorative" val="1"/>
              </a:ext>
            </a:extLst>
          </p:cNvPr>
          <p:cNvCxnSpPr>
            <a:cxnSpLocks/>
          </p:cNvCxnSpPr>
          <p:nvPr userDrawn="1"/>
        </p:nvCxnSpPr>
        <p:spPr>
          <a:xfrm flipH="1">
            <a:off x="0" y="0"/>
            <a:ext cx="903768" cy="65436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076C4EAC-BBDE-1963-BD72-3BD2A47DC59C}"/>
              </a:ext>
            </a:extLst>
          </p:cNvPr>
          <p:cNvSpPr>
            <a:spLocks noGrp="1"/>
          </p:cNvSpPr>
          <p:nvPr>
            <p:ph type="ctrTitle" hasCustomPrompt="1"/>
          </p:nvPr>
        </p:nvSpPr>
        <p:spPr>
          <a:xfrm>
            <a:off x="1524000" y="743671"/>
            <a:ext cx="9144000" cy="3361254"/>
          </a:xfrm>
        </p:spPr>
        <p:txBody>
          <a:bodyPr anchor="b">
            <a:noAutofit/>
          </a:bodyPr>
          <a:lstStyle>
            <a:lvl1pPr algn="ctr">
              <a:defRPr sz="4400"/>
            </a:lvl1pPr>
          </a:lstStyle>
          <a:p>
            <a:r>
              <a:rPr lang="en-US" dirty="0"/>
              <a:t>Click to add title</a:t>
            </a:r>
          </a:p>
        </p:txBody>
      </p:sp>
      <p:sp>
        <p:nvSpPr>
          <p:cNvPr id="8" name="Picture Placeholder 7">
            <a:extLst>
              <a:ext uri="{FF2B5EF4-FFF2-40B4-BE49-F238E27FC236}">
                <a16:creationId xmlns:a16="http://schemas.microsoft.com/office/drawing/2014/main" id="{E592AF4F-2F83-7005-B3AC-6FCC7FB19140}"/>
              </a:ext>
            </a:extLst>
          </p:cNvPr>
          <p:cNvSpPr>
            <a:spLocks noGrp="1"/>
          </p:cNvSpPr>
          <p:nvPr>
            <p:ph type="pic" sz="quarter" idx="13"/>
          </p:nvPr>
        </p:nvSpPr>
        <p:spPr>
          <a:xfrm>
            <a:off x="-7620" y="4766434"/>
            <a:ext cx="12207240" cy="2121408"/>
          </a:xfrm>
        </p:spPr>
        <p:txBody>
          <a:bodyPr>
            <a:noAutofit/>
          </a:bodyPr>
          <a:lstStyle>
            <a:lvl1pPr marL="0" indent="0" algn="ctr">
              <a:buNone/>
              <a:defRPr sz="2000"/>
            </a:lvl1pPr>
          </a:lstStyle>
          <a:p>
            <a:r>
              <a:rPr lang="en-US" dirty="0"/>
              <a:t>Click icon to add picture</a:t>
            </a:r>
          </a:p>
        </p:txBody>
      </p:sp>
    </p:spTree>
    <p:extLst>
      <p:ext uri="{BB962C8B-B14F-4D97-AF65-F5344CB8AC3E}">
        <p14:creationId xmlns:p14="http://schemas.microsoft.com/office/powerpoint/2010/main" val="31460601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 + subtitle + picture">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83CF0EA4-D201-44E7-3558-D05CB4233ECE}"/>
              </a:ext>
              <a:ext uri="{C183D7F6-B498-43B3-948B-1728B52AA6E4}">
                <adec:decorative xmlns:adec="http://schemas.microsoft.com/office/drawing/2017/decorative" val="1"/>
              </a:ext>
            </a:extLst>
          </p:cNvPr>
          <p:cNvCxnSpPr>
            <a:cxnSpLocks/>
          </p:cNvCxnSpPr>
          <p:nvPr userDrawn="1"/>
        </p:nvCxnSpPr>
        <p:spPr>
          <a:xfrm flipH="1">
            <a:off x="0" y="0"/>
            <a:ext cx="3119718" cy="68580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7A643EA3-ACAA-539C-A041-266A895A2B1C}"/>
              </a:ext>
            </a:extLst>
          </p:cNvPr>
          <p:cNvCxnSpPr>
            <a:cxnSpLocks/>
          </p:cNvCxnSpPr>
          <p:nvPr userDrawn="1"/>
        </p:nvCxnSpPr>
        <p:spPr>
          <a:xfrm flipH="1" flipV="1">
            <a:off x="-42863" y="5791200"/>
            <a:ext cx="6286501" cy="1066801"/>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1681E18B-2347-8DB6-2A7F-3EAC100A4129}"/>
              </a:ext>
              <a:ext uri="{C183D7F6-B498-43B3-948B-1728B52AA6E4}">
                <adec:decorative xmlns:adec="http://schemas.microsoft.com/office/drawing/2017/decorative" val="1"/>
              </a:ext>
            </a:extLst>
          </p:cNvPr>
          <p:cNvCxnSpPr>
            <a:cxnSpLocks/>
          </p:cNvCxnSpPr>
          <p:nvPr userDrawn="1"/>
        </p:nvCxnSpPr>
        <p:spPr>
          <a:xfrm flipH="1">
            <a:off x="0" y="0"/>
            <a:ext cx="903768" cy="65436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32772C41-A024-2F33-1F04-21E003FA7291}"/>
              </a:ext>
            </a:extLst>
          </p:cNvPr>
          <p:cNvSpPr>
            <a:spLocks noGrp="1"/>
          </p:cNvSpPr>
          <p:nvPr>
            <p:ph type="ctrTitle"/>
          </p:nvPr>
        </p:nvSpPr>
        <p:spPr>
          <a:xfrm>
            <a:off x="1215072" y="528320"/>
            <a:ext cx="5028566" cy="3354992"/>
          </a:xfrm>
        </p:spPr>
        <p:txBody>
          <a:bodyPr anchor="b">
            <a:noAutofit/>
          </a:bodyPr>
          <a:lstStyle>
            <a:lvl1pPr algn="l">
              <a:defRPr sz="4400"/>
            </a:lvl1pPr>
          </a:lstStyle>
          <a:p>
            <a:endParaRPr lang="en-US" dirty="0"/>
          </a:p>
        </p:txBody>
      </p:sp>
      <p:sp>
        <p:nvSpPr>
          <p:cNvPr id="3" name="Subtitle 2">
            <a:extLst>
              <a:ext uri="{FF2B5EF4-FFF2-40B4-BE49-F238E27FC236}">
                <a16:creationId xmlns:a16="http://schemas.microsoft.com/office/drawing/2014/main" id="{473BC2DF-9C2A-052C-AD2C-0A8ABAA50374}"/>
              </a:ext>
            </a:extLst>
          </p:cNvPr>
          <p:cNvSpPr>
            <a:spLocks noGrp="1"/>
          </p:cNvSpPr>
          <p:nvPr>
            <p:ph type="subTitle" idx="1" hasCustomPrompt="1"/>
          </p:nvPr>
        </p:nvSpPr>
        <p:spPr>
          <a:xfrm>
            <a:off x="1215072" y="4027992"/>
            <a:ext cx="5028565" cy="1894972"/>
          </a:xfrm>
        </p:spPr>
        <p:txBody>
          <a:bodyPr>
            <a:noAutofit/>
          </a:bodyPr>
          <a:lstStyle>
            <a:lvl1pPr marL="0" indent="0" algn="l">
              <a:buNone/>
              <a:defRPr sz="1800" b="1" cap="all" baseline="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7" name="Picture Placeholder 7">
            <a:extLst>
              <a:ext uri="{FF2B5EF4-FFF2-40B4-BE49-F238E27FC236}">
                <a16:creationId xmlns:a16="http://schemas.microsoft.com/office/drawing/2014/main" id="{AA872EE9-FDFB-95A7-3547-DCAA0B51FE21}"/>
              </a:ext>
            </a:extLst>
          </p:cNvPr>
          <p:cNvSpPr>
            <a:spLocks noGrp="1"/>
          </p:cNvSpPr>
          <p:nvPr>
            <p:ph type="pic" sz="quarter" idx="13"/>
          </p:nvPr>
        </p:nvSpPr>
        <p:spPr>
          <a:xfrm>
            <a:off x="7257326" y="-11576"/>
            <a:ext cx="4946249" cy="6903720"/>
          </a:xfrm>
          <a:custGeom>
            <a:avLst/>
            <a:gdLst>
              <a:gd name="connsiteX0" fmla="*/ 0 w 4977139"/>
              <a:gd name="connsiteY0" fmla="*/ 0 h 6858000"/>
              <a:gd name="connsiteX1" fmla="*/ 4977139 w 4977139"/>
              <a:gd name="connsiteY1" fmla="*/ 0 h 6858000"/>
              <a:gd name="connsiteX2" fmla="*/ 4977139 w 4977139"/>
              <a:gd name="connsiteY2" fmla="*/ 6858000 h 6858000"/>
              <a:gd name="connsiteX3" fmla="*/ 0 w 4977139"/>
              <a:gd name="connsiteY3" fmla="*/ 6858000 h 6858000"/>
              <a:gd name="connsiteX4" fmla="*/ 0 w 4977139"/>
              <a:gd name="connsiteY4" fmla="*/ 0 h 6858000"/>
              <a:gd name="connsiteX0" fmla="*/ 0 w 4977139"/>
              <a:gd name="connsiteY0" fmla="*/ 0 h 6892724"/>
              <a:gd name="connsiteX1" fmla="*/ 4977139 w 4977139"/>
              <a:gd name="connsiteY1" fmla="*/ 0 h 6892724"/>
              <a:gd name="connsiteX2" fmla="*/ 4977139 w 4977139"/>
              <a:gd name="connsiteY2" fmla="*/ 6858000 h 6892724"/>
              <a:gd name="connsiteX3" fmla="*/ 1863524 w 4977139"/>
              <a:gd name="connsiteY3" fmla="*/ 6892724 h 6892724"/>
              <a:gd name="connsiteX4" fmla="*/ 0 w 4977139"/>
              <a:gd name="connsiteY4" fmla="*/ 0 h 6892724"/>
              <a:gd name="connsiteX0" fmla="*/ 0 w 4977139"/>
              <a:gd name="connsiteY0" fmla="*/ 0 h 6892724"/>
              <a:gd name="connsiteX1" fmla="*/ 4977139 w 4977139"/>
              <a:gd name="connsiteY1" fmla="*/ 0 h 6892724"/>
              <a:gd name="connsiteX2" fmla="*/ 4977139 w 4977139"/>
              <a:gd name="connsiteY2" fmla="*/ 6892724 h 6892724"/>
              <a:gd name="connsiteX3" fmla="*/ 1863524 w 4977139"/>
              <a:gd name="connsiteY3" fmla="*/ 6892724 h 6892724"/>
              <a:gd name="connsiteX4" fmla="*/ 0 w 4977139"/>
              <a:gd name="connsiteY4" fmla="*/ 0 h 68927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77139" h="6892724">
                <a:moveTo>
                  <a:pt x="0" y="0"/>
                </a:moveTo>
                <a:lnTo>
                  <a:pt x="4977139" y="0"/>
                </a:lnTo>
                <a:lnTo>
                  <a:pt x="4977139" y="6892724"/>
                </a:lnTo>
                <a:lnTo>
                  <a:pt x="1863524" y="6892724"/>
                </a:lnTo>
                <a:lnTo>
                  <a:pt x="0" y="0"/>
                </a:lnTo>
                <a:close/>
              </a:path>
            </a:pathLst>
          </a:custGeom>
        </p:spPr>
        <p:txBody>
          <a:bodyPr tIns="274320" rIns="274320">
            <a:normAutofit/>
          </a:bodyPr>
          <a:lstStyle>
            <a:lvl1pPr marL="0" indent="0" algn="r">
              <a:buNone/>
              <a:defRPr sz="2000"/>
            </a:lvl1pPr>
          </a:lstStyle>
          <a:p>
            <a:r>
              <a:rPr lang="en-US" dirty="0"/>
              <a:t>Click icon to add picture</a:t>
            </a:r>
          </a:p>
        </p:txBody>
      </p:sp>
    </p:spTree>
    <p:extLst>
      <p:ext uri="{BB962C8B-B14F-4D97-AF65-F5344CB8AC3E}">
        <p14:creationId xmlns:p14="http://schemas.microsoft.com/office/powerpoint/2010/main" val="141835080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Content 1">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66CBD635-4863-B127-5668-D2C7DA8CDE92}"/>
              </a:ext>
              <a:ext uri="{C183D7F6-B498-43B3-948B-1728B52AA6E4}">
                <adec:decorative xmlns:adec="http://schemas.microsoft.com/office/drawing/2017/decorative" val="1"/>
              </a:ext>
            </a:extLst>
          </p:cNvPr>
          <p:cNvCxnSpPr>
            <a:cxnSpLocks/>
          </p:cNvCxnSpPr>
          <p:nvPr userDrawn="1"/>
        </p:nvCxnSpPr>
        <p:spPr>
          <a:xfrm flipH="1" flipV="1">
            <a:off x="-42863" y="5791200"/>
            <a:ext cx="6286501" cy="1066801"/>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A1629720-DD91-8012-686D-AABA439870ED}"/>
              </a:ext>
              <a:ext uri="{C183D7F6-B498-43B3-948B-1728B52AA6E4}">
                <adec:decorative xmlns:adec="http://schemas.microsoft.com/office/drawing/2017/decorative" val="1"/>
              </a:ext>
            </a:extLst>
          </p:cNvPr>
          <p:cNvCxnSpPr>
            <a:cxnSpLocks/>
          </p:cNvCxnSpPr>
          <p:nvPr userDrawn="1"/>
        </p:nvCxnSpPr>
        <p:spPr>
          <a:xfrm flipH="1">
            <a:off x="10911820" y="0"/>
            <a:ext cx="913577" cy="685800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a:xfrm>
            <a:off x="3970117" y="185195"/>
            <a:ext cx="6930838" cy="1505493"/>
          </a:xfrm>
        </p:spPr>
        <p:txBody>
          <a:bodyPr anchor="b" anchorCtr="0">
            <a:noAutofit/>
          </a:bodyPr>
          <a:lstStyle>
            <a:lvl1pPr>
              <a:defRPr sz="3600"/>
            </a:lvl1pPr>
          </a:lstStyle>
          <a:p>
            <a:r>
              <a:rPr lang="en-US" dirty="0"/>
              <a:t>Click to add title</a:t>
            </a:r>
          </a:p>
        </p:txBody>
      </p:sp>
      <p:sp>
        <p:nvSpPr>
          <p:cNvPr id="12" name="Picture Placeholder 11">
            <a:extLst>
              <a:ext uri="{FF2B5EF4-FFF2-40B4-BE49-F238E27FC236}">
                <a16:creationId xmlns:a16="http://schemas.microsoft.com/office/drawing/2014/main" id="{1FB27827-7491-B1C2-D9C5-975A9FF66EC1}"/>
              </a:ext>
            </a:extLst>
          </p:cNvPr>
          <p:cNvSpPr>
            <a:spLocks noGrp="1"/>
          </p:cNvSpPr>
          <p:nvPr>
            <p:ph type="pic" sz="quarter" idx="10"/>
          </p:nvPr>
        </p:nvSpPr>
        <p:spPr>
          <a:xfrm>
            <a:off x="-18788" y="-22860"/>
            <a:ext cx="3291840" cy="6903720"/>
          </a:xfrm>
        </p:spPr>
        <p:txBody>
          <a:bodyPr lIns="182880" tIns="274320" rIns="182880">
            <a:normAutofit/>
          </a:bodyPr>
          <a:lstStyle>
            <a:lvl1pPr marL="0" indent="0" algn="ctr">
              <a:buNone/>
              <a:defRPr sz="2000"/>
            </a:lvl1pPr>
          </a:lstStyle>
          <a:p>
            <a:r>
              <a:rPr lang="en-US" dirty="0"/>
              <a:t>Click icon to add picture</a:t>
            </a:r>
          </a:p>
        </p:txBody>
      </p:sp>
      <p:sp>
        <p:nvSpPr>
          <p:cNvPr id="11" name="Content Placeholder 3">
            <a:extLst>
              <a:ext uri="{FF2B5EF4-FFF2-40B4-BE49-F238E27FC236}">
                <a16:creationId xmlns:a16="http://schemas.microsoft.com/office/drawing/2014/main" id="{7D4D4555-A25D-09B6-36AF-5977189F2DDE}"/>
              </a:ext>
            </a:extLst>
          </p:cNvPr>
          <p:cNvSpPr>
            <a:spLocks noGrp="1"/>
          </p:cNvSpPr>
          <p:nvPr>
            <p:ph sz="half" idx="2" hasCustomPrompt="1"/>
          </p:nvPr>
        </p:nvSpPr>
        <p:spPr>
          <a:xfrm>
            <a:off x="3970116" y="2022395"/>
            <a:ext cx="6941703" cy="4297680"/>
          </a:xfrm>
        </p:spPr>
        <p:txBody>
          <a:bodyPr>
            <a:normAutofit/>
          </a:bodyPr>
          <a:lstStyle>
            <a:lvl1pPr marL="228600" indent="-228600">
              <a:spcBef>
                <a:spcPts val="1000"/>
              </a:spcBef>
              <a:spcAft>
                <a:spcPts val="1500"/>
              </a:spcAft>
              <a:buFont typeface="Arial" panose="020B0604020202020204" pitchFamily="34" charset="0"/>
              <a:buChar char="•"/>
              <a:defRPr sz="1800"/>
            </a:lvl1pPr>
            <a:lvl2pPr>
              <a:spcBef>
                <a:spcPts val="1000"/>
              </a:spcBef>
              <a:spcAft>
                <a:spcPts val="1500"/>
              </a:spcAft>
              <a:defRPr sz="1800"/>
            </a:lvl2pPr>
            <a:lvl3pPr>
              <a:spcBef>
                <a:spcPts val="1000"/>
              </a:spcBef>
              <a:spcAft>
                <a:spcPts val="1500"/>
              </a:spcAft>
              <a:defRPr sz="1800"/>
            </a:lvl3pPr>
            <a:lvl4pPr>
              <a:spcBef>
                <a:spcPts val="1000"/>
              </a:spcBef>
              <a:spcAft>
                <a:spcPts val="1500"/>
              </a:spcAft>
              <a:defRPr sz="1800"/>
            </a:lvl4pPr>
            <a:lvl5pPr>
              <a:spcBef>
                <a:spcPts val="1000"/>
              </a:spcBef>
              <a:spcAft>
                <a:spcPts val="1500"/>
              </a:spcAft>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9113343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itle + subtitle">
    <p:spTree>
      <p:nvGrpSpPr>
        <p:cNvPr id="1" name=""/>
        <p:cNvGrpSpPr/>
        <p:nvPr/>
      </p:nvGrpSpPr>
      <p:grpSpPr>
        <a:xfrm>
          <a:off x="0" y="0"/>
          <a:ext cx="0" cy="0"/>
          <a:chOff x="0" y="0"/>
          <a:chExt cx="0" cy="0"/>
        </a:xfrm>
      </p:grpSpPr>
      <p:sp>
        <p:nvSpPr>
          <p:cNvPr id="7" name="Freeform 10">
            <a:extLst>
              <a:ext uri="{FF2B5EF4-FFF2-40B4-BE49-F238E27FC236}">
                <a16:creationId xmlns:a16="http://schemas.microsoft.com/office/drawing/2014/main" id="{C4293765-78A6-5206-26C2-E8817B2834F6}"/>
              </a:ext>
              <a:ext uri="{C183D7F6-B498-43B3-948B-1728B52AA6E4}">
                <adec:decorative xmlns:adec="http://schemas.microsoft.com/office/drawing/2017/decorative" val="1"/>
              </a:ext>
            </a:extLst>
          </p:cNvPr>
          <p:cNvSpPr/>
          <p:nvPr userDrawn="1"/>
        </p:nvSpPr>
        <p:spPr>
          <a:xfrm>
            <a:off x="0" y="0"/>
            <a:ext cx="7470792" cy="6858000"/>
          </a:xfrm>
          <a:custGeom>
            <a:avLst/>
            <a:gdLst>
              <a:gd name="connsiteX0" fmla="*/ 0 w 7470792"/>
              <a:gd name="connsiteY0" fmla="*/ 0 h 6858000"/>
              <a:gd name="connsiteX1" fmla="*/ 7470792 w 7470792"/>
              <a:gd name="connsiteY1" fmla="*/ 0 h 6858000"/>
              <a:gd name="connsiteX2" fmla="*/ 5633197 w 7470792"/>
              <a:gd name="connsiteY2" fmla="*/ 6858000 h 6858000"/>
              <a:gd name="connsiteX3" fmla="*/ 0 w 747079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7470792" h="6858000">
                <a:moveTo>
                  <a:pt x="0" y="0"/>
                </a:moveTo>
                <a:lnTo>
                  <a:pt x="7470792" y="0"/>
                </a:lnTo>
                <a:lnTo>
                  <a:pt x="5633197" y="6858000"/>
                </a:lnTo>
                <a:lnTo>
                  <a:pt x="0" y="6858000"/>
                </a:lnTo>
                <a:close/>
              </a:path>
            </a:pathLst>
          </a:cu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n>
                <a:noFill/>
              </a:ln>
            </a:endParaRPr>
          </a:p>
        </p:txBody>
      </p:sp>
      <p:cxnSp>
        <p:nvCxnSpPr>
          <p:cNvPr id="8" name="Straight Connector 7">
            <a:extLst>
              <a:ext uri="{FF2B5EF4-FFF2-40B4-BE49-F238E27FC236}">
                <a16:creationId xmlns:a16="http://schemas.microsoft.com/office/drawing/2014/main" id="{BB4E351F-7451-86A3-5271-0D00B9EFA662}"/>
              </a:ext>
              <a:ext uri="{C183D7F6-B498-43B3-948B-1728B52AA6E4}">
                <adec:decorative xmlns:adec="http://schemas.microsoft.com/office/drawing/2017/decorative" val="1"/>
              </a:ext>
            </a:extLst>
          </p:cNvPr>
          <p:cNvCxnSpPr>
            <a:cxnSpLocks/>
          </p:cNvCxnSpPr>
          <p:nvPr userDrawn="1"/>
        </p:nvCxnSpPr>
        <p:spPr>
          <a:xfrm flipH="1">
            <a:off x="0" y="0"/>
            <a:ext cx="3119718" cy="68580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CA860223-A40E-30ED-6832-0825A930BB67}"/>
              </a:ext>
              <a:ext uri="{C183D7F6-B498-43B3-948B-1728B52AA6E4}">
                <adec:decorative xmlns:adec="http://schemas.microsoft.com/office/drawing/2017/decorative" val="1"/>
              </a:ext>
            </a:extLst>
          </p:cNvPr>
          <p:cNvCxnSpPr>
            <a:cxnSpLocks/>
          </p:cNvCxnSpPr>
          <p:nvPr userDrawn="1"/>
        </p:nvCxnSpPr>
        <p:spPr>
          <a:xfrm flipH="1">
            <a:off x="0" y="0"/>
            <a:ext cx="903768" cy="65436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00B6907E-F17B-783E-D454-DFC62D0977A0}"/>
              </a:ext>
              <a:ext uri="{C183D7F6-B498-43B3-948B-1728B52AA6E4}">
                <adec:decorative xmlns:adec="http://schemas.microsoft.com/office/drawing/2017/decorative" val="1"/>
              </a:ext>
            </a:extLst>
          </p:cNvPr>
          <p:cNvCxnSpPr>
            <a:cxnSpLocks/>
          </p:cNvCxnSpPr>
          <p:nvPr userDrawn="1"/>
        </p:nvCxnSpPr>
        <p:spPr>
          <a:xfrm flipH="1" flipV="1">
            <a:off x="-42863" y="5791200"/>
            <a:ext cx="6286501" cy="1066801"/>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26B12211-7E94-9534-6F2D-2AFD2EBE36F0}"/>
              </a:ext>
              <a:ext uri="{C183D7F6-B498-43B3-948B-1728B52AA6E4}">
                <adec:decorative xmlns:adec="http://schemas.microsoft.com/office/drawing/2017/decorative" val="1"/>
              </a:ext>
            </a:extLst>
          </p:cNvPr>
          <p:cNvCxnSpPr>
            <a:cxnSpLocks/>
          </p:cNvCxnSpPr>
          <p:nvPr userDrawn="1"/>
        </p:nvCxnSpPr>
        <p:spPr>
          <a:xfrm flipH="1">
            <a:off x="8462964" y="5848350"/>
            <a:ext cx="3729036" cy="100965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6580245-E985-EC3F-9385-D0F517F0C151}"/>
              </a:ext>
              <a:ext uri="{C183D7F6-B498-43B3-948B-1728B52AA6E4}">
                <adec:decorative xmlns:adec="http://schemas.microsoft.com/office/drawing/2017/decorative" val="1"/>
              </a:ext>
            </a:extLst>
          </p:cNvPr>
          <p:cNvCxnSpPr>
            <a:cxnSpLocks/>
          </p:cNvCxnSpPr>
          <p:nvPr userDrawn="1"/>
        </p:nvCxnSpPr>
        <p:spPr>
          <a:xfrm flipH="1">
            <a:off x="11543158" y="1647825"/>
            <a:ext cx="648842" cy="52101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B75A82A3-E3DF-978F-4BD7-10E0F1075B64}"/>
              </a:ext>
              <a:ext uri="{C183D7F6-B498-43B3-948B-1728B52AA6E4}">
                <adec:decorative xmlns:adec="http://schemas.microsoft.com/office/drawing/2017/decorative" val="1"/>
              </a:ext>
            </a:extLst>
          </p:cNvPr>
          <p:cNvCxnSpPr>
            <a:cxnSpLocks/>
          </p:cNvCxnSpPr>
          <p:nvPr userDrawn="1"/>
        </p:nvCxnSpPr>
        <p:spPr>
          <a:xfrm flipH="1" flipV="1">
            <a:off x="10781554" y="0"/>
            <a:ext cx="1410446" cy="425834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9EDC40AE-D1CB-7535-22E2-E6D910FB8229}"/>
              </a:ext>
              <a:ext uri="{C183D7F6-B498-43B3-948B-1728B52AA6E4}">
                <adec:decorative xmlns:adec="http://schemas.microsoft.com/office/drawing/2017/decorative" val="1"/>
              </a:ext>
            </a:extLst>
          </p:cNvPr>
          <p:cNvCxnSpPr>
            <a:cxnSpLocks/>
          </p:cNvCxnSpPr>
          <p:nvPr userDrawn="1"/>
        </p:nvCxnSpPr>
        <p:spPr>
          <a:xfrm flipH="1" flipV="1">
            <a:off x="6529388" y="-4763"/>
            <a:ext cx="5662612" cy="9319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32772C41-A024-2F33-1F04-21E003FA7291}"/>
              </a:ext>
            </a:extLst>
          </p:cNvPr>
          <p:cNvSpPr>
            <a:spLocks noGrp="1"/>
          </p:cNvSpPr>
          <p:nvPr>
            <p:ph type="ctrTitle" hasCustomPrompt="1"/>
          </p:nvPr>
        </p:nvSpPr>
        <p:spPr>
          <a:xfrm>
            <a:off x="1524000" y="685800"/>
            <a:ext cx="9144000" cy="3136738"/>
          </a:xfrm>
        </p:spPr>
        <p:txBody>
          <a:bodyPr anchor="b">
            <a:noAutofit/>
          </a:bodyPr>
          <a:lstStyle>
            <a:lvl1pPr algn="ctr">
              <a:defRPr sz="4400">
                <a:solidFill>
                  <a:schemeClr val="accent6"/>
                </a:solidFill>
              </a:defRPr>
            </a:lvl1pPr>
          </a:lstStyle>
          <a:p>
            <a:r>
              <a:rPr lang="en-US" dirty="0"/>
              <a:t>Click to add title</a:t>
            </a:r>
          </a:p>
        </p:txBody>
      </p:sp>
      <p:sp>
        <p:nvSpPr>
          <p:cNvPr id="3" name="Subtitle 2">
            <a:extLst>
              <a:ext uri="{FF2B5EF4-FFF2-40B4-BE49-F238E27FC236}">
                <a16:creationId xmlns:a16="http://schemas.microsoft.com/office/drawing/2014/main" id="{473BC2DF-9C2A-052C-AD2C-0A8ABAA50374}"/>
              </a:ext>
            </a:extLst>
          </p:cNvPr>
          <p:cNvSpPr>
            <a:spLocks noGrp="1"/>
          </p:cNvSpPr>
          <p:nvPr>
            <p:ph type="subTitle" idx="1" hasCustomPrompt="1"/>
          </p:nvPr>
        </p:nvSpPr>
        <p:spPr>
          <a:xfrm>
            <a:off x="1524000" y="3978800"/>
            <a:ext cx="9144000" cy="1965960"/>
          </a:xfrm>
        </p:spPr>
        <p:txBody>
          <a:bodyPr>
            <a:noAutofit/>
          </a:bodyPr>
          <a:lstStyle>
            <a:lvl1pPr marL="0" indent="0" algn="ctr">
              <a:buNone/>
              <a:defRPr sz="1800" b="1" cap="all" baseline="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Tree>
    <p:extLst>
      <p:ext uri="{BB962C8B-B14F-4D97-AF65-F5344CB8AC3E}">
        <p14:creationId xmlns:p14="http://schemas.microsoft.com/office/powerpoint/2010/main" val="37117130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wo Content 1">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59E49FCE-658C-FF5A-6405-3D10F1AC1B06}"/>
              </a:ext>
              <a:ext uri="{C183D7F6-B498-43B3-948B-1728B52AA6E4}">
                <adec:decorative xmlns:adec="http://schemas.microsoft.com/office/drawing/2017/decorative" val="1"/>
              </a:ext>
            </a:extLst>
          </p:cNvPr>
          <p:cNvCxnSpPr>
            <a:cxnSpLocks/>
          </p:cNvCxnSpPr>
          <p:nvPr userDrawn="1"/>
        </p:nvCxnSpPr>
        <p:spPr>
          <a:xfrm flipH="1">
            <a:off x="0" y="0"/>
            <a:ext cx="3119718" cy="68580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F903C516-D418-5E3E-1E4E-1DF8464338FE}"/>
              </a:ext>
              <a:ext uri="{C183D7F6-B498-43B3-948B-1728B52AA6E4}">
                <adec:decorative xmlns:adec="http://schemas.microsoft.com/office/drawing/2017/decorative" val="1"/>
              </a:ext>
            </a:extLst>
          </p:cNvPr>
          <p:cNvCxnSpPr>
            <a:cxnSpLocks/>
          </p:cNvCxnSpPr>
          <p:nvPr userDrawn="1"/>
        </p:nvCxnSpPr>
        <p:spPr>
          <a:xfrm flipH="1">
            <a:off x="0" y="0"/>
            <a:ext cx="903768" cy="65436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D7BF5B15-0E8A-A82C-6E9C-FCF3FBAAD468}"/>
              </a:ext>
              <a:ext uri="{C183D7F6-B498-43B3-948B-1728B52AA6E4}">
                <adec:decorative xmlns:adec="http://schemas.microsoft.com/office/drawing/2017/decorative" val="1"/>
              </a:ext>
            </a:extLst>
          </p:cNvPr>
          <p:cNvCxnSpPr>
            <a:cxnSpLocks/>
          </p:cNvCxnSpPr>
          <p:nvPr userDrawn="1"/>
        </p:nvCxnSpPr>
        <p:spPr>
          <a:xfrm flipH="1" flipV="1">
            <a:off x="-42863" y="5791200"/>
            <a:ext cx="6286501" cy="1066801"/>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354B33CA-9490-C8E1-FE4F-06367AF2921F}"/>
              </a:ext>
              <a:ext uri="{C183D7F6-B498-43B3-948B-1728B52AA6E4}">
                <adec:decorative xmlns:adec="http://schemas.microsoft.com/office/drawing/2017/decorative" val="1"/>
              </a:ext>
            </a:extLst>
          </p:cNvPr>
          <p:cNvCxnSpPr>
            <a:cxnSpLocks/>
          </p:cNvCxnSpPr>
          <p:nvPr userDrawn="1"/>
        </p:nvCxnSpPr>
        <p:spPr>
          <a:xfrm flipH="1">
            <a:off x="8462964" y="5848350"/>
            <a:ext cx="3729036" cy="100965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586824F-3198-FE44-5A4A-70312048DAF9}"/>
              </a:ext>
              <a:ext uri="{C183D7F6-B498-43B3-948B-1728B52AA6E4}">
                <adec:decorative xmlns:adec="http://schemas.microsoft.com/office/drawing/2017/decorative" val="1"/>
              </a:ext>
            </a:extLst>
          </p:cNvPr>
          <p:cNvCxnSpPr>
            <a:cxnSpLocks/>
          </p:cNvCxnSpPr>
          <p:nvPr userDrawn="1"/>
        </p:nvCxnSpPr>
        <p:spPr>
          <a:xfrm flipH="1">
            <a:off x="11543158" y="1647825"/>
            <a:ext cx="648842" cy="52101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5058CD71-6E97-B6A9-11B6-867ED408DEE2}"/>
              </a:ext>
              <a:ext uri="{C183D7F6-B498-43B3-948B-1728B52AA6E4}">
                <adec:decorative xmlns:adec="http://schemas.microsoft.com/office/drawing/2017/decorative" val="1"/>
              </a:ext>
            </a:extLst>
          </p:cNvPr>
          <p:cNvCxnSpPr>
            <a:cxnSpLocks/>
          </p:cNvCxnSpPr>
          <p:nvPr userDrawn="1"/>
        </p:nvCxnSpPr>
        <p:spPr>
          <a:xfrm flipH="1" flipV="1">
            <a:off x="10781554" y="0"/>
            <a:ext cx="1410446" cy="425834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1E9FDAA6-BDE8-D6C3-17CD-F87BFB54F54A}"/>
              </a:ext>
              <a:ext uri="{C183D7F6-B498-43B3-948B-1728B52AA6E4}">
                <adec:decorative xmlns:adec="http://schemas.microsoft.com/office/drawing/2017/decorative" val="1"/>
              </a:ext>
            </a:extLst>
          </p:cNvPr>
          <p:cNvCxnSpPr>
            <a:cxnSpLocks/>
          </p:cNvCxnSpPr>
          <p:nvPr userDrawn="1"/>
        </p:nvCxnSpPr>
        <p:spPr>
          <a:xfrm flipH="1" flipV="1">
            <a:off x="6529388" y="-4763"/>
            <a:ext cx="5662612" cy="9319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p:txBody>
          <a:bodyPr anchor="b" anchorCtr="0">
            <a:noAutofit/>
          </a:bodyPr>
          <a:lstStyle>
            <a:lvl1pPr>
              <a:defRPr sz="3600"/>
            </a:lvl1pPr>
          </a:lstStyle>
          <a:p>
            <a:r>
              <a:rPr lang="en-US" dirty="0"/>
              <a:t>Click to add title</a:t>
            </a:r>
          </a:p>
        </p:txBody>
      </p:sp>
      <p:sp>
        <p:nvSpPr>
          <p:cNvPr id="17" name="Content Placeholder 3">
            <a:extLst>
              <a:ext uri="{FF2B5EF4-FFF2-40B4-BE49-F238E27FC236}">
                <a16:creationId xmlns:a16="http://schemas.microsoft.com/office/drawing/2014/main" id="{42A0738D-E9A9-14B7-4739-62E402B0C2DF}"/>
              </a:ext>
            </a:extLst>
          </p:cNvPr>
          <p:cNvSpPr>
            <a:spLocks noGrp="1"/>
          </p:cNvSpPr>
          <p:nvPr>
            <p:ph sz="half" idx="14" hasCustomPrompt="1"/>
          </p:nvPr>
        </p:nvSpPr>
        <p:spPr>
          <a:xfrm>
            <a:off x="834961" y="2032663"/>
            <a:ext cx="4463005" cy="4067492"/>
          </a:xfrm>
        </p:spPr>
        <p:txBody>
          <a:bodyPr>
            <a:normAutofit/>
          </a:bodyPr>
          <a:lstStyle>
            <a:lvl1pPr marL="0" indent="0">
              <a:spcBef>
                <a:spcPts val="1000"/>
              </a:spcBef>
              <a:spcAft>
                <a:spcPts val="500"/>
              </a:spcAft>
              <a:buNone/>
              <a:defRPr sz="1800"/>
            </a:lvl1pPr>
            <a:lvl2pPr marL="0">
              <a:spcBef>
                <a:spcPts val="1000"/>
              </a:spcBef>
              <a:spcAft>
                <a:spcPts val="500"/>
              </a:spcAft>
              <a:defRPr sz="1800"/>
            </a:lvl2pPr>
            <a:lvl3pPr marL="457200">
              <a:spcBef>
                <a:spcPts val="1000"/>
              </a:spcBef>
              <a:spcAft>
                <a:spcPts val="500"/>
              </a:spcAft>
              <a:defRPr sz="1800"/>
            </a:lvl3pPr>
            <a:lvl4pPr marL="685800">
              <a:spcBef>
                <a:spcPts val="1000"/>
              </a:spcBef>
              <a:spcAft>
                <a:spcPts val="500"/>
              </a:spcAft>
              <a:defRPr sz="1800"/>
            </a:lvl4pPr>
            <a:lvl5pPr marL="914400">
              <a:spcBef>
                <a:spcPts val="1000"/>
              </a:spcBef>
              <a:spcAft>
                <a:spcPts val="500"/>
              </a:spcAft>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3">
            <a:extLst>
              <a:ext uri="{FF2B5EF4-FFF2-40B4-BE49-F238E27FC236}">
                <a16:creationId xmlns:a16="http://schemas.microsoft.com/office/drawing/2014/main" id="{A766D4CB-8BCE-C6EE-EF57-A8A819EBD366}"/>
              </a:ext>
            </a:extLst>
          </p:cNvPr>
          <p:cNvSpPr>
            <a:spLocks noGrp="1"/>
          </p:cNvSpPr>
          <p:nvPr>
            <p:ph sz="half" idx="13" hasCustomPrompt="1"/>
          </p:nvPr>
        </p:nvSpPr>
        <p:spPr>
          <a:xfrm>
            <a:off x="6141720" y="2032663"/>
            <a:ext cx="5212080" cy="4067492"/>
          </a:xfrm>
        </p:spPr>
        <p:txBody>
          <a:bodyPr>
            <a:normAutofit/>
          </a:bodyPr>
          <a:lstStyle>
            <a:lvl1pPr marL="0" indent="0">
              <a:spcBef>
                <a:spcPts val="1000"/>
              </a:spcBef>
              <a:spcAft>
                <a:spcPts val="500"/>
              </a:spcAft>
              <a:buNone/>
              <a:defRPr sz="1800"/>
            </a:lvl1pPr>
            <a:lvl2pPr marL="0">
              <a:spcBef>
                <a:spcPts val="1000"/>
              </a:spcBef>
              <a:spcAft>
                <a:spcPts val="500"/>
              </a:spcAft>
              <a:defRPr sz="1800"/>
            </a:lvl2pPr>
            <a:lvl3pPr marL="457200">
              <a:spcBef>
                <a:spcPts val="1000"/>
              </a:spcBef>
              <a:spcAft>
                <a:spcPts val="500"/>
              </a:spcAft>
              <a:defRPr sz="1800"/>
            </a:lvl3pPr>
            <a:lvl4pPr marL="685800">
              <a:spcBef>
                <a:spcPts val="1000"/>
              </a:spcBef>
              <a:spcAft>
                <a:spcPts val="500"/>
              </a:spcAft>
              <a:defRPr sz="1800"/>
            </a:lvl4pPr>
            <a:lvl5pPr marL="914400">
              <a:spcBef>
                <a:spcPts val="1000"/>
              </a:spcBef>
              <a:spcAft>
                <a:spcPts val="500"/>
              </a:spcAft>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3/24/2024</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393654817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wo Content 2">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FDD9208B-0FD2-A7E3-5202-0F18392AE4FA}"/>
              </a:ext>
              <a:ext uri="{C183D7F6-B498-43B3-948B-1728B52AA6E4}">
                <adec:decorative xmlns:adec="http://schemas.microsoft.com/office/drawing/2017/decorative" val="1"/>
              </a:ext>
            </a:extLst>
          </p:cNvPr>
          <p:cNvCxnSpPr>
            <a:cxnSpLocks/>
          </p:cNvCxnSpPr>
          <p:nvPr userDrawn="1"/>
        </p:nvCxnSpPr>
        <p:spPr>
          <a:xfrm flipH="1">
            <a:off x="0" y="0"/>
            <a:ext cx="3119718" cy="68580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004010E2-9C6F-C582-1E3A-F5D43D0FFBBC}"/>
              </a:ext>
              <a:ext uri="{C183D7F6-B498-43B3-948B-1728B52AA6E4}">
                <adec:decorative xmlns:adec="http://schemas.microsoft.com/office/drawing/2017/decorative" val="1"/>
              </a:ext>
            </a:extLst>
          </p:cNvPr>
          <p:cNvCxnSpPr>
            <a:cxnSpLocks/>
          </p:cNvCxnSpPr>
          <p:nvPr userDrawn="1"/>
        </p:nvCxnSpPr>
        <p:spPr>
          <a:xfrm flipH="1">
            <a:off x="0" y="0"/>
            <a:ext cx="903768" cy="65436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3D2B8AF-94DE-C211-EAE7-0971C111BEAD}"/>
              </a:ext>
              <a:ext uri="{C183D7F6-B498-43B3-948B-1728B52AA6E4}">
                <adec:decorative xmlns:adec="http://schemas.microsoft.com/office/drawing/2017/decorative" val="1"/>
              </a:ext>
            </a:extLst>
          </p:cNvPr>
          <p:cNvCxnSpPr>
            <a:cxnSpLocks/>
          </p:cNvCxnSpPr>
          <p:nvPr userDrawn="1"/>
        </p:nvCxnSpPr>
        <p:spPr>
          <a:xfrm flipH="1" flipV="1">
            <a:off x="-42863" y="5791200"/>
            <a:ext cx="6286501" cy="1066801"/>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247A2AC-F284-077E-9A14-EB7D1DE62745}"/>
              </a:ext>
              <a:ext uri="{C183D7F6-B498-43B3-948B-1728B52AA6E4}">
                <adec:decorative xmlns:adec="http://schemas.microsoft.com/office/drawing/2017/decorative" val="1"/>
              </a:ext>
            </a:extLst>
          </p:cNvPr>
          <p:cNvCxnSpPr>
            <a:cxnSpLocks/>
          </p:cNvCxnSpPr>
          <p:nvPr userDrawn="1"/>
        </p:nvCxnSpPr>
        <p:spPr>
          <a:xfrm flipH="1">
            <a:off x="8462964" y="5848350"/>
            <a:ext cx="3729036" cy="100965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0E91F1F-5151-2442-2B89-CE0AB1178507}"/>
              </a:ext>
              <a:ext uri="{C183D7F6-B498-43B3-948B-1728B52AA6E4}">
                <adec:decorative xmlns:adec="http://schemas.microsoft.com/office/drawing/2017/decorative" val="1"/>
              </a:ext>
            </a:extLst>
          </p:cNvPr>
          <p:cNvCxnSpPr>
            <a:cxnSpLocks/>
          </p:cNvCxnSpPr>
          <p:nvPr userDrawn="1"/>
        </p:nvCxnSpPr>
        <p:spPr>
          <a:xfrm flipH="1">
            <a:off x="11543158" y="1647825"/>
            <a:ext cx="648842" cy="52101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3FBD82AC-3C5B-819E-E0FF-157D74B840BC}"/>
              </a:ext>
              <a:ext uri="{C183D7F6-B498-43B3-948B-1728B52AA6E4}">
                <adec:decorative xmlns:adec="http://schemas.microsoft.com/office/drawing/2017/decorative" val="1"/>
              </a:ext>
            </a:extLst>
          </p:cNvPr>
          <p:cNvCxnSpPr>
            <a:cxnSpLocks/>
          </p:cNvCxnSpPr>
          <p:nvPr userDrawn="1"/>
        </p:nvCxnSpPr>
        <p:spPr>
          <a:xfrm flipH="1" flipV="1">
            <a:off x="10781554" y="0"/>
            <a:ext cx="1410446" cy="425834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F299648-2E6E-FA0D-85E4-8884BE34A008}"/>
              </a:ext>
              <a:ext uri="{C183D7F6-B498-43B3-948B-1728B52AA6E4}">
                <adec:decorative xmlns:adec="http://schemas.microsoft.com/office/drawing/2017/decorative" val="1"/>
              </a:ext>
            </a:extLst>
          </p:cNvPr>
          <p:cNvCxnSpPr>
            <a:cxnSpLocks/>
          </p:cNvCxnSpPr>
          <p:nvPr userDrawn="1"/>
        </p:nvCxnSpPr>
        <p:spPr>
          <a:xfrm flipH="1" flipV="1">
            <a:off x="6529388" y="-4763"/>
            <a:ext cx="5662612" cy="9319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p:txBody>
          <a:bodyPr anchor="b" anchorCtr="0">
            <a:noAutofit/>
          </a:bodyPr>
          <a:lstStyle>
            <a:lvl1pPr>
              <a:defRPr sz="3600"/>
            </a:lvl1pPr>
          </a:lstStyle>
          <a:p>
            <a:r>
              <a:rPr lang="en-US" dirty="0"/>
              <a:t>Click to add title</a:t>
            </a:r>
          </a:p>
        </p:txBody>
      </p:sp>
      <p:sp>
        <p:nvSpPr>
          <p:cNvPr id="17" name="Content Placeholder 3">
            <a:extLst>
              <a:ext uri="{FF2B5EF4-FFF2-40B4-BE49-F238E27FC236}">
                <a16:creationId xmlns:a16="http://schemas.microsoft.com/office/drawing/2014/main" id="{07BD0263-5D42-E696-F170-1F9CF5FF2A74}"/>
              </a:ext>
            </a:extLst>
          </p:cNvPr>
          <p:cNvSpPr>
            <a:spLocks noGrp="1"/>
          </p:cNvSpPr>
          <p:nvPr>
            <p:ph sz="half" idx="15" hasCustomPrompt="1"/>
          </p:nvPr>
        </p:nvSpPr>
        <p:spPr>
          <a:xfrm>
            <a:off x="838199" y="2078963"/>
            <a:ext cx="3435628" cy="4067492"/>
          </a:xfrm>
        </p:spPr>
        <p:txBody>
          <a:bodyPr>
            <a:normAutofit/>
          </a:bodyPr>
          <a:lstStyle>
            <a:lvl1pPr marL="457200" indent="-457200">
              <a:spcBef>
                <a:spcPts val="1000"/>
              </a:spcBef>
              <a:spcAft>
                <a:spcPts val="500"/>
              </a:spcAft>
              <a:buFont typeface="+mj-lt"/>
              <a:buAutoNum type="arabicPeriod"/>
              <a:defRPr sz="1800"/>
            </a:lvl1pPr>
            <a:lvl2pPr marL="914400" indent="-457200">
              <a:spcBef>
                <a:spcPts val="1000"/>
              </a:spcBef>
              <a:spcAft>
                <a:spcPts val="500"/>
              </a:spcAft>
              <a:buFont typeface="+mj-lt"/>
              <a:buAutoNum type="alphaLcPeriod"/>
              <a:defRPr sz="1800"/>
            </a:lvl2pPr>
            <a:lvl3pPr marL="1371600" indent="-457200">
              <a:spcBef>
                <a:spcPts val="1000"/>
              </a:spcBef>
              <a:spcAft>
                <a:spcPts val="500"/>
              </a:spcAft>
              <a:buFont typeface="+mj-lt"/>
              <a:buAutoNum type="arabicParenR"/>
              <a:defRPr sz="1800"/>
            </a:lvl3pPr>
            <a:lvl4pPr marL="1828800" indent="-457200">
              <a:spcBef>
                <a:spcPts val="1000"/>
              </a:spcBef>
              <a:spcAft>
                <a:spcPts val="500"/>
              </a:spcAft>
              <a:buFont typeface="+mj-lt"/>
              <a:buAutoNum type="alphaLcParenR"/>
              <a:defRPr sz="1800"/>
            </a:lvl4pPr>
            <a:lvl5pPr marL="2228850" indent="-457200">
              <a:spcBef>
                <a:spcPts val="1000"/>
              </a:spcBef>
              <a:spcAft>
                <a:spcPts val="500"/>
              </a:spcAft>
              <a:buFont typeface="+mj-lt"/>
              <a:buAutoNum type="romanLcPeriod"/>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3">
            <a:extLst>
              <a:ext uri="{FF2B5EF4-FFF2-40B4-BE49-F238E27FC236}">
                <a16:creationId xmlns:a16="http://schemas.microsoft.com/office/drawing/2014/main" id="{1BEE7174-135F-6F9F-11B9-3C3F2F9CDEAA}"/>
              </a:ext>
            </a:extLst>
          </p:cNvPr>
          <p:cNvSpPr>
            <a:spLocks noGrp="1"/>
          </p:cNvSpPr>
          <p:nvPr>
            <p:ph sz="half" idx="14" hasCustomPrompt="1"/>
          </p:nvPr>
        </p:nvSpPr>
        <p:spPr>
          <a:xfrm>
            <a:off x="4965539" y="2087315"/>
            <a:ext cx="6007261" cy="4067492"/>
          </a:xfrm>
        </p:spPr>
        <p:txBody>
          <a:bodyPr>
            <a:normAutofit/>
          </a:bodyPr>
          <a:lstStyle>
            <a:lvl1pPr marL="0" indent="0">
              <a:spcBef>
                <a:spcPts val="1000"/>
              </a:spcBef>
              <a:spcAft>
                <a:spcPts val="0"/>
              </a:spcAft>
              <a:buNone/>
              <a:defRPr sz="1800"/>
            </a:lvl1pPr>
            <a:lvl2pPr marL="0">
              <a:spcBef>
                <a:spcPts val="1000"/>
              </a:spcBef>
              <a:spcAft>
                <a:spcPts val="500"/>
              </a:spcAft>
              <a:defRPr sz="1800"/>
            </a:lvl2pPr>
            <a:lvl3pPr marL="457200">
              <a:spcBef>
                <a:spcPts val="1000"/>
              </a:spcBef>
              <a:spcAft>
                <a:spcPts val="500"/>
              </a:spcAft>
              <a:defRPr sz="1800"/>
            </a:lvl3pPr>
            <a:lvl4pPr marL="685800">
              <a:spcBef>
                <a:spcPts val="1000"/>
              </a:spcBef>
              <a:spcAft>
                <a:spcPts val="500"/>
              </a:spcAft>
              <a:defRPr sz="1800"/>
            </a:lvl4pPr>
            <a:lvl5pPr marL="914400">
              <a:spcBef>
                <a:spcPts val="1000"/>
              </a:spcBef>
              <a:spcAft>
                <a:spcPts val="500"/>
              </a:spcAft>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3/24/2024</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42155297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75558-A264-444E-829B-51AAE6B4BFCE}"/>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08D9373-37D1-4135-8D34-755E139F79DD}"/>
              </a:ext>
            </a:extLst>
          </p:cNvPr>
          <p:cNvSpPr>
            <a:spLocks noGrp="1"/>
          </p:cNvSpPr>
          <p:nvPr>
            <p:ph idx="1"/>
          </p:nvPr>
        </p:nvSpPr>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A55E4A6B-1966-4E57-9FB8-8B111E97BC11}"/>
              </a:ext>
            </a:extLst>
          </p:cNvPr>
          <p:cNvSpPr>
            <a:spLocks noGrp="1"/>
          </p:cNvSpPr>
          <p:nvPr>
            <p:ph type="dt" sz="half" idx="10"/>
          </p:nvPr>
        </p:nvSpPr>
        <p:spPr/>
        <p:txBody>
          <a:bodyPr/>
          <a:lstStyle/>
          <a:p>
            <a:fld id="{D6D8061D-18C3-4F4F-85EF-561633F58754}" type="datetimeFigureOut">
              <a:rPr lang="en-US" smtClean="0"/>
              <a:t>3/24/2024</a:t>
            </a:fld>
            <a:endParaRPr lang="en-US"/>
          </a:p>
        </p:txBody>
      </p:sp>
      <p:sp>
        <p:nvSpPr>
          <p:cNvPr id="5" name="Footer Placeholder 4">
            <a:extLst>
              <a:ext uri="{FF2B5EF4-FFF2-40B4-BE49-F238E27FC236}">
                <a16:creationId xmlns:a16="http://schemas.microsoft.com/office/drawing/2014/main" id="{133FC3DD-F2BE-41FF-895B-00129AAB15F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91F830C-8424-4FAF-A011-605AE1D147FC}"/>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204196825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Content + picture ">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700B3A65-BB60-F2B4-4CF4-19A7C53F188A}"/>
              </a:ext>
              <a:ext uri="{C183D7F6-B498-43B3-948B-1728B52AA6E4}">
                <adec:decorative xmlns:adec="http://schemas.microsoft.com/office/drawing/2017/decorative" val="1"/>
              </a:ext>
            </a:extLst>
          </p:cNvPr>
          <p:cNvCxnSpPr>
            <a:cxnSpLocks/>
          </p:cNvCxnSpPr>
          <p:nvPr userDrawn="1"/>
        </p:nvCxnSpPr>
        <p:spPr>
          <a:xfrm flipH="1">
            <a:off x="0" y="0"/>
            <a:ext cx="3119718" cy="68580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F1DB8D5-B954-BFC9-C8D8-F0491CCBE29B}"/>
              </a:ext>
              <a:ext uri="{C183D7F6-B498-43B3-948B-1728B52AA6E4}">
                <adec:decorative xmlns:adec="http://schemas.microsoft.com/office/drawing/2017/decorative" val="1"/>
              </a:ext>
            </a:extLst>
          </p:cNvPr>
          <p:cNvCxnSpPr>
            <a:cxnSpLocks/>
          </p:cNvCxnSpPr>
          <p:nvPr userDrawn="1"/>
        </p:nvCxnSpPr>
        <p:spPr>
          <a:xfrm flipH="1">
            <a:off x="0" y="0"/>
            <a:ext cx="903768" cy="65436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5507D69F-27D7-2C68-A17D-3F1399C8BE71}"/>
              </a:ext>
              <a:ext uri="{C183D7F6-B498-43B3-948B-1728B52AA6E4}">
                <adec:decorative xmlns:adec="http://schemas.microsoft.com/office/drawing/2017/decorative" val="1"/>
              </a:ext>
            </a:extLst>
          </p:cNvPr>
          <p:cNvCxnSpPr>
            <a:cxnSpLocks/>
          </p:cNvCxnSpPr>
          <p:nvPr userDrawn="1"/>
        </p:nvCxnSpPr>
        <p:spPr>
          <a:xfrm flipH="1" flipV="1">
            <a:off x="-42863" y="5791200"/>
            <a:ext cx="6286501" cy="1066801"/>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0C40C44A-93E6-6C58-5E88-AFDC594EC27A}"/>
              </a:ext>
            </a:extLst>
          </p:cNvPr>
          <p:cNvSpPr>
            <a:spLocks noGrp="1"/>
          </p:cNvSpPr>
          <p:nvPr>
            <p:ph type="title"/>
          </p:nvPr>
        </p:nvSpPr>
        <p:spPr>
          <a:xfrm>
            <a:off x="838199" y="365125"/>
            <a:ext cx="6645965" cy="1325563"/>
          </a:xfrm>
        </p:spPr>
        <p:txBody>
          <a:bodyPr anchor="b" anchorCtr="0">
            <a:noAutofit/>
          </a:bodyPr>
          <a:lstStyle>
            <a:lvl1pPr>
              <a:defRPr sz="3600"/>
            </a:lvl1pPr>
          </a:lstStyle>
          <a:p>
            <a:endParaRPr lang="en-US" dirty="0"/>
          </a:p>
        </p:txBody>
      </p:sp>
      <p:sp>
        <p:nvSpPr>
          <p:cNvPr id="3" name="Content Placeholder 2">
            <a:extLst>
              <a:ext uri="{FF2B5EF4-FFF2-40B4-BE49-F238E27FC236}">
                <a16:creationId xmlns:a16="http://schemas.microsoft.com/office/drawing/2014/main" id="{0C813049-5F46-053E-6279-8183259649A6}"/>
              </a:ext>
            </a:extLst>
          </p:cNvPr>
          <p:cNvSpPr>
            <a:spLocks noGrp="1"/>
          </p:cNvSpPr>
          <p:nvPr>
            <p:ph sz="half" idx="1" hasCustomPrompt="1"/>
          </p:nvPr>
        </p:nvSpPr>
        <p:spPr>
          <a:xfrm>
            <a:off x="838201" y="2055813"/>
            <a:ext cx="5781261" cy="4067492"/>
          </a:xfrm>
        </p:spPr>
        <p:txBody>
          <a:bodyPr>
            <a:normAutofit/>
          </a:bodyPr>
          <a:lstStyle>
            <a:lvl1pPr marL="0" indent="0">
              <a:spcBef>
                <a:spcPts val="1000"/>
              </a:spcBef>
              <a:spcAft>
                <a:spcPts val="500"/>
              </a:spcAft>
              <a:buNone/>
              <a:defRPr sz="1800"/>
            </a:lvl1pPr>
            <a:lvl2pPr>
              <a:spcBef>
                <a:spcPts val="1000"/>
              </a:spcBef>
              <a:spcAft>
                <a:spcPts val="500"/>
              </a:spcAft>
              <a:defRPr sz="1600"/>
            </a:lvl2pPr>
            <a:lvl3pPr>
              <a:spcBef>
                <a:spcPts val="1000"/>
              </a:spcBef>
              <a:spcAft>
                <a:spcPts val="500"/>
              </a:spcAft>
              <a:defRPr sz="1400"/>
            </a:lvl3pPr>
            <a:lvl4pPr>
              <a:spcBef>
                <a:spcPts val="1000"/>
              </a:spcBef>
              <a:spcAft>
                <a:spcPts val="500"/>
              </a:spcAft>
              <a:defRPr sz="1200"/>
            </a:lvl4pPr>
            <a:lvl5pPr>
              <a:spcBef>
                <a:spcPts val="1000"/>
              </a:spcBef>
              <a:spcAft>
                <a:spcPts val="500"/>
              </a:spcAft>
              <a:defRPr sz="12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Picture Placeholder 7">
            <a:extLst>
              <a:ext uri="{FF2B5EF4-FFF2-40B4-BE49-F238E27FC236}">
                <a16:creationId xmlns:a16="http://schemas.microsoft.com/office/drawing/2014/main" id="{BC013AD6-0EF3-2B25-DDBD-2DF706123AEE}"/>
              </a:ext>
            </a:extLst>
          </p:cNvPr>
          <p:cNvSpPr>
            <a:spLocks noGrp="1"/>
          </p:cNvSpPr>
          <p:nvPr>
            <p:ph type="pic" sz="quarter" idx="13"/>
          </p:nvPr>
        </p:nvSpPr>
        <p:spPr>
          <a:xfrm>
            <a:off x="7566991" y="-22860"/>
            <a:ext cx="4625008" cy="6903720"/>
          </a:xfrm>
        </p:spPr>
        <p:txBody>
          <a:bodyPr tIns="274320">
            <a:normAutofit/>
          </a:bodyPr>
          <a:lstStyle>
            <a:lvl1pPr marL="0" indent="0" algn="ctr">
              <a:buNone/>
              <a:defRPr sz="2000"/>
            </a:lvl1pPr>
          </a:lstStyle>
          <a:p>
            <a:r>
              <a:rPr lang="en-US" dirty="0"/>
              <a:t>Click icon to add picture</a:t>
            </a:r>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3/24/2024</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343832839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Content + table">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BC45A11E-9896-BD8B-8CC6-A79C124D89BC}"/>
              </a:ext>
              <a:ext uri="{C183D7F6-B498-43B3-948B-1728B52AA6E4}">
                <adec:decorative xmlns:adec="http://schemas.microsoft.com/office/drawing/2017/decorative" val="1"/>
              </a:ext>
            </a:extLst>
          </p:cNvPr>
          <p:cNvCxnSpPr>
            <a:cxnSpLocks/>
          </p:cNvCxnSpPr>
          <p:nvPr userDrawn="1"/>
        </p:nvCxnSpPr>
        <p:spPr>
          <a:xfrm flipH="1">
            <a:off x="0" y="11575"/>
            <a:ext cx="3119718" cy="68580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B386022B-53D6-6CE0-2093-873FC64A5D34}"/>
              </a:ext>
              <a:ext uri="{C183D7F6-B498-43B3-948B-1728B52AA6E4}">
                <adec:decorative xmlns:adec="http://schemas.microsoft.com/office/drawing/2017/decorative" val="1"/>
              </a:ext>
            </a:extLst>
          </p:cNvPr>
          <p:cNvCxnSpPr>
            <a:cxnSpLocks/>
          </p:cNvCxnSpPr>
          <p:nvPr userDrawn="1"/>
        </p:nvCxnSpPr>
        <p:spPr>
          <a:xfrm flipH="1">
            <a:off x="0" y="11575"/>
            <a:ext cx="903768" cy="65436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0BD4BD8F-684C-A145-3376-9E69B0E5BEE5}"/>
              </a:ext>
              <a:ext uri="{C183D7F6-B498-43B3-948B-1728B52AA6E4}">
                <adec:decorative xmlns:adec="http://schemas.microsoft.com/office/drawing/2017/decorative" val="1"/>
              </a:ext>
            </a:extLst>
          </p:cNvPr>
          <p:cNvCxnSpPr>
            <a:cxnSpLocks/>
          </p:cNvCxnSpPr>
          <p:nvPr userDrawn="1"/>
        </p:nvCxnSpPr>
        <p:spPr>
          <a:xfrm flipH="1" flipV="1">
            <a:off x="-42863" y="5802775"/>
            <a:ext cx="6286501" cy="1066801"/>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6E7C1DA9-2A25-EE21-085B-8857DC1AD722}"/>
              </a:ext>
              <a:ext uri="{C183D7F6-B498-43B3-948B-1728B52AA6E4}">
                <adec:decorative xmlns:adec="http://schemas.microsoft.com/office/drawing/2017/decorative" val="1"/>
              </a:ext>
            </a:extLst>
          </p:cNvPr>
          <p:cNvCxnSpPr>
            <a:cxnSpLocks/>
          </p:cNvCxnSpPr>
          <p:nvPr userDrawn="1"/>
        </p:nvCxnSpPr>
        <p:spPr>
          <a:xfrm flipH="1">
            <a:off x="8462964" y="5859925"/>
            <a:ext cx="3729036" cy="100965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F236BB3-E567-A8A9-5EC2-BCEF79CFCF06}"/>
              </a:ext>
              <a:ext uri="{C183D7F6-B498-43B3-948B-1728B52AA6E4}">
                <adec:decorative xmlns:adec="http://schemas.microsoft.com/office/drawing/2017/decorative" val="1"/>
              </a:ext>
            </a:extLst>
          </p:cNvPr>
          <p:cNvCxnSpPr>
            <a:cxnSpLocks/>
          </p:cNvCxnSpPr>
          <p:nvPr userDrawn="1"/>
        </p:nvCxnSpPr>
        <p:spPr>
          <a:xfrm flipH="1">
            <a:off x="11543158" y="1659400"/>
            <a:ext cx="648842" cy="52101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D4A87C9F-C765-C63C-951E-70721DDACDC3}"/>
              </a:ext>
              <a:ext uri="{C183D7F6-B498-43B3-948B-1728B52AA6E4}">
                <adec:decorative xmlns:adec="http://schemas.microsoft.com/office/drawing/2017/decorative" val="1"/>
              </a:ext>
            </a:extLst>
          </p:cNvPr>
          <p:cNvCxnSpPr>
            <a:cxnSpLocks/>
          </p:cNvCxnSpPr>
          <p:nvPr userDrawn="1"/>
        </p:nvCxnSpPr>
        <p:spPr>
          <a:xfrm flipH="1" flipV="1">
            <a:off x="10781554" y="11575"/>
            <a:ext cx="1410446" cy="425834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4425665-0C9C-3899-9DB9-ED05D91E26E6}"/>
              </a:ext>
              <a:ext uri="{C183D7F6-B498-43B3-948B-1728B52AA6E4}">
                <adec:decorative xmlns:adec="http://schemas.microsoft.com/office/drawing/2017/decorative" val="1"/>
              </a:ext>
            </a:extLst>
          </p:cNvPr>
          <p:cNvCxnSpPr>
            <a:cxnSpLocks/>
          </p:cNvCxnSpPr>
          <p:nvPr userDrawn="1"/>
        </p:nvCxnSpPr>
        <p:spPr>
          <a:xfrm flipH="1" flipV="1">
            <a:off x="6529388" y="6812"/>
            <a:ext cx="5662612" cy="9319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838200" y="365125"/>
            <a:ext cx="10330405" cy="1325563"/>
          </a:xfrm>
        </p:spPr>
        <p:txBody>
          <a:bodyPr anchor="b" anchorCtr="0">
            <a:noAutofit/>
          </a:bodyPr>
          <a:lstStyle>
            <a:lvl1pPr>
              <a:defRPr sz="3600"/>
            </a:lvl1pPr>
          </a:lstStyle>
          <a:p>
            <a:r>
              <a:rPr lang="en-US" dirty="0"/>
              <a:t>Click to add title</a:t>
            </a:r>
          </a:p>
        </p:txBody>
      </p:sp>
      <p:sp>
        <p:nvSpPr>
          <p:cNvPr id="3" name="Content Placeholder 2">
            <a:extLst>
              <a:ext uri="{FF2B5EF4-FFF2-40B4-BE49-F238E27FC236}">
                <a16:creationId xmlns:a16="http://schemas.microsoft.com/office/drawing/2014/main" id="{0C813049-5F46-053E-6279-8183259649A6}"/>
              </a:ext>
            </a:extLst>
          </p:cNvPr>
          <p:cNvSpPr>
            <a:spLocks noGrp="1"/>
          </p:cNvSpPr>
          <p:nvPr>
            <p:ph sz="half" idx="1" hasCustomPrompt="1"/>
          </p:nvPr>
        </p:nvSpPr>
        <p:spPr>
          <a:xfrm>
            <a:off x="838200" y="2137059"/>
            <a:ext cx="2816352" cy="3986246"/>
          </a:xfrm>
        </p:spPr>
        <p:txBody>
          <a:bodyPr>
            <a:normAutofit/>
          </a:bodyPr>
          <a:lstStyle>
            <a:lvl1pPr marL="0" indent="0">
              <a:spcBef>
                <a:spcPts val="1000"/>
              </a:spcBef>
              <a:spcAft>
                <a:spcPts val="500"/>
              </a:spcAft>
              <a:buNone/>
              <a:defRPr sz="1800"/>
            </a:lvl1pPr>
            <a:lvl2pPr>
              <a:spcBef>
                <a:spcPts val="1000"/>
              </a:spcBef>
              <a:spcAft>
                <a:spcPts val="500"/>
              </a:spcAft>
              <a:defRPr sz="1600"/>
            </a:lvl2pPr>
            <a:lvl3pPr>
              <a:spcBef>
                <a:spcPts val="1000"/>
              </a:spcBef>
              <a:spcAft>
                <a:spcPts val="500"/>
              </a:spcAft>
              <a:defRPr sz="1400"/>
            </a:lvl3pPr>
            <a:lvl4pPr>
              <a:spcBef>
                <a:spcPts val="1000"/>
              </a:spcBef>
              <a:spcAft>
                <a:spcPts val="500"/>
              </a:spcAft>
              <a:defRPr sz="1200"/>
            </a:lvl4pPr>
            <a:lvl5pPr>
              <a:spcBef>
                <a:spcPts val="1000"/>
              </a:spcBef>
              <a:spcAft>
                <a:spcPts val="500"/>
              </a:spcAft>
              <a:defRPr sz="12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able Placeholder 7">
            <a:extLst>
              <a:ext uri="{FF2B5EF4-FFF2-40B4-BE49-F238E27FC236}">
                <a16:creationId xmlns:a16="http://schemas.microsoft.com/office/drawing/2014/main" id="{423FEB60-8FB5-7F10-EDD7-8AB4B3139EF6}"/>
              </a:ext>
            </a:extLst>
          </p:cNvPr>
          <p:cNvSpPr>
            <a:spLocks noGrp="1"/>
          </p:cNvSpPr>
          <p:nvPr>
            <p:ph type="tbl" sz="quarter" idx="13"/>
          </p:nvPr>
        </p:nvSpPr>
        <p:spPr>
          <a:xfrm>
            <a:off x="4109014" y="2137059"/>
            <a:ext cx="7059592" cy="3986245"/>
          </a:xfrm>
        </p:spPr>
        <p:txBody>
          <a:bodyPr>
            <a:normAutofit/>
          </a:bodyPr>
          <a:lstStyle>
            <a:lvl1pPr marL="0" indent="0" algn="ctr">
              <a:buNone/>
              <a:defRPr lang="en-US" sz="2000" dirty="0"/>
            </a:lvl1pPr>
          </a:lstStyle>
          <a:p>
            <a:r>
              <a:rPr lang="en-US" dirty="0"/>
              <a:t>Click icon to add table</a:t>
            </a:r>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3/24/2024</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353291731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wo Content 3">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949C8ABD-000F-7A94-A7B0-9589F4FEFD54}"/>
              </a:ext>
              <a:ext uri="{C183D7F6-B498-43B3-948B-1728B52AA6E4}">
                <adec:decorative xmlns:adec="http://schemas.microsoft.com/office/drawing/2017/decorative" val="1"/>
              </a:ext>
            </a:extLst>
          </p:cNvPr>
          <p:cNvCxnSpPr>
            <a:cxnSpLocks/>
          </p:cNvCxnSpPr>
          <p:nvPr userDrawn="1"/>
        </p:nvCxnSpPr>
        <p:spPr>
          <a:xfrm flipH="1">
            <a:off x="0" y="11575"/>
            <a:ext cx="3119718" cy="68580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DC3A554-E5A9-B3CB-913D-45DBFBA79B40}"/>
              </a:ext>
              <a:ext uri="{C183D7F6-B498-43B3-948B-1728B52AA6E4}">
                <adec:decorative xmlns:adec="http://schemas.microsoft.com/office/drawing/2017/decorative" val="1"/>
              </a:ext>
            </a:extLst>
          </p:cNvPr>
          <p:cNvCxnSpPr>
            <a:cxnSpLocks/>
          </p:cNvCxnSpPr>
          <p:nvPr userDrawn="1"/>
        </p:nvCxnSpPr>
        <p:spPr>
          <a:xfrm flipH="1">
            <a:off x="0" y="11575"/>
            <a:ext cx="903768" cy="65436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E3A8DF3-F55A-2494-C55D-8FB94BBC6A49}"/>
              </a:ext>
              <a:ext uri="{C183D7F6-B498-43B3-948B-1728B52AA6E4}">
                <adec:decorative xmlns:adec="http://schemas.microsoft.com/office/drawing/2017/decorative" val="1"/>
              </a:ext>
            </a:extLst>
          </p:cNvPr>
          <p:cNvCxnSpPr>
            <a:cxnSpLocks/>
          </p:cNvCxnSpPr>
          <p:nvPr userDrawn="1"/>
        </p:nvCxnSpPr>
        <p:spPr>
          <a:xfrm flipH="1" flipV="1">
            <a:off x="-42863" y="5802775"/>
            <a:ext cx="6286501" cy="1066801"/>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779DC86E-6F8A-B036-5CB2-AA8A79837F35}"/>
              </a:ext>
              <a:ext uri="{C183D7F6-B498-43B3-948B-1728B52AA6E4}">
                <adec:decorative xmlns:adec="http://schemas.microsoft.com/office/drawing/2017/decorative" val="1"/>
              </a:ext>
            </a:extLst>
          </p:cNvPr>
          <p:cNvCxnSpPr>
            <a:cxnSpLocks/>
          </p:cNvCxnSpPr>
          <p:nvPr userDrawn="1"/>
        </p:nvCxnSpPr>
        <p:spPr>
          <a:xfrm flipH="1">
            <a:off x="8462964" y="5859925"/>
            <a:ext cx="3729036" cy="100965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9B9E0C03-C633-9356-4E28-678BAB7AE02E}"/>
              </a:ext>
              <a:ext uri="{C183D7F6-B498-43B3-948B-1728B52AA6E4}">
                <adec:decorative xmlns:adec="http://schemas.microsoft.com/office/drawing/2017/decorative" val="1"/>
              </a:ext>
            </a:extLst>
          </p:cNvPr>
          <p:cNvCxnSpPr>
            <a:cxnSpLocks/>
          </p:cNvCxnSpPr>
          <p:nvPr userDrawn="1"/>
        </p:nvCxnSpPr>
        <p:spPr>
          <a:xfrm flipH="1">
            <a:off x="11543158" y="1659400"/>
            <a:ext cx="648842" cy="52101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20C8A4F7-6C4C-719B-298F-3B81223D178B}"/>
              </a:ext>
              <a:ext uri="{C183D7F6-B498-43B3-948B-1728B52AA6E4}">
                <adec:decorative xmlns:adec="http://schemas.microsoft.com/office/drawing/2017/decorative" val="1"/>
              </a:ext>
            </a:extLst>
          </p:cNvPr>
          <p:cNvCxnSpPr>
            <a:cxnSpLocks/>
          </p:cNvCxnSpPr>
          <p:nvPr userDrawn="1"/>
        </p:nvCxnSpPr>
        <p:spPr>
          <a:xfrm flipH="1" flipV="1">
            <a:off x="10781554" y="11575"/>
            <a:ext cx="1410446" cy="425834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2E7E5D8B-D6BC-19AE-C0C9-249A5561700F}"/>
              </a:ext>
              <a:ext uri="{C183D7F6-B498-43B3-948B-1728B52AA6E4}">
                <adec:decorative xmlns:adec="http://schemas.microsoft.com/office/drawing/2017/decorative" val="1"/>
              </a:ext>
            </a:extLst>
          </p:cNvPr>
          <p:cNvCxnSpPr>
            <a:cxnSpLocks/>
          </p:cNvCxnSpPr>
          <p:nvPr userDrawn="1"/>
        </p:nvCxnSpPr>
        <p:spPr>
          <a:xfrm flipH="1" flipV="1">
            <a:off x="6529388" y="6812"/>
            <a:ext cx="5662612" cy="9319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p:txBody>
          <a:bodyPr anchor="b" anchorCtr="0">
            <a:noAutofit/>
          </a:bodyPr>
          <a:lstStyle>
            <a:lvl1pPr>
              <a:defRPr sz="3600"/>
            </a:lvl1pPr>
          </a:lstStyle>
          <a:p>
            <a:r>
              <a:rPr lang="en-US" dirty="0"/>
              <a:t>Click to add title</a:t>
            </a:r>
          </a:p>
        </p:txBody>
      </p:sp>
      <p:sp>
        <p:nvSpPr>
          <p:cNvPr id="15" name="Content Placeholder 3">
            <a:extLst>
              <a:ext uri="{FF2B5EF4-FFF2-40B4-BE49-F238E27FC236}">
                <a16:creationId xmlns:a16="http://schemas.microsoft.com/office/drawing/2014/main" id="{7A6C5266-7ECA-B150-2C0F-8670F43AC82D}"/>
              </a:ext>
            </a:extLst>
          </p:cNvPr>
          <p:cNvSpPr>
            <a:spLocks noGrp="1"/>
          </p:cNvSpPr>
          <p:nvPr>
            <p:ph sz="half" idx="14" hasCustomPrompt="1"/>
          </p:nvPr>
        </p:nvSpPr>
        <p:spPr>
          <a:xfrm>
            <a:off x="838200" y="1987669"/>
            <a:ext cx="6974711" cy="4297679"/>
          </a:xfrm>
        </p:spPr>
        <p:txBody>
          <a:bodyPr>
            <a:normAutofit/>
          </a:bodyPr>
          <a:lstStyle>
            <a:lvl1pPr marL="0" indent="0">
              <a:spcBef>
                <a:spcPts val="1000"/>
              </a:spcBef>
              <a:spcAft>
                <a:spcPts val="0"/>
              </a:spcAft>
              <a:buNone/>
              <a:defRPr sz="1800"/>
            </a:lvl1pPr>
            <a:lvl2pPr>
              <a:spcBef>
                <a:spcPts val="1000"/>
              </a:spcBef>
              <a:spcAft>
                <a:spcPts val="500"/>
              </a:spcAft>
              <a:defRPr sz="1800"/>
            </a:lvl2pPr>
            <a:lvl3pPr>
              <a:spcBef>
                <a:spcPts val="1000"/>
              </a:spcBef>
              <a:spcAft>
                <a:spcPts val="500"/>
              </a:spcAft>
              <a:defRPr sz="1800"/>
            </a:lvl3pPr>
            <a:lvl4pPr>
              <a:spcBef>
                <a:spcPts val="1000"/>
              </a:spcBef>
              <a:spcAft>
                <a:spcPts val="500"/>
              </a:spcAft>
              <a:defRPr sz="1800"/>
            </a:lvl4pPr>
            <a:lvl5pPr>
              <a:spcBef>
                <a:spcPts val="1000"/>
              </a:spcBef>
              <a:spcAft>
                <a:spcPts val="500"/>
              </a:spcAft>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72DFB03A-367B-9ADA-8071-E22871EC115F}"/>
              </a:ext>
            </a:extLst>
          </p:cNvPr>
          <p:cNvSpPr>
            <a:spLocks noGrp="1"/>
          </p:cNvSpPr>
          <p:nvPr>
            <p:ph sz="half" idx="2" hasCustomPrompt="1"/>
          </p:nvPr>
        </p:nvSpPr>
        <p:spPr>
          <a:xfrm>
            <a:off x="7917085" y="1987670"/>
            <a:ext cx="3436716" cy="4297680"/>
          </a:xfrm>
        </p:spPr>
        <p:txBody>
          <a:bodyPr>
            <a:normAutofit/>
          </a:bodyPr>
          <a:lstStyle>
            <a:lvl1pPr marL="0" indent="0">
              <a:spcBef>
                <a:spcPts val="1000"/>
              </a:spcBef>
              <a:spcAft>
                <a:spcPts val="500"/>
              </a:spcAft>
              <a:buNone/>
              <a:defRPr sz="1800"/>
            </a:lvl1pPr>
            <a:lvl2pPr>
              <a:spcBef>
                <a:spcPts val="1000"/>
              </a:spcBef>
              <a:spcAft>
                <a:spcPts val="500"/>
              </a:spcAft>
              <a:defRPr sz="1600"/>
            </a:lvl2pPr>
            <a:lvl3pPr>
              <a:spcBef>
                <a:spcPts val="1000"/>
              </a:spcBef>
              <a:spcAft>
                <a:spcPts val="500"/>
              </a:spcAft>
              <a:defRPr sz="1400"/>
            </a:lvl3pPr>
            <a:lvl4pPr>
              <a:spcBef>
                <a:spcPts val="1000"/>
              </a:spcBef>
              <a:spcAft>
                <a:spcPts val="500"/>
              </a:spcAft>
              <a:defRPr sz="1200"/>
            </a:lvl4pPr>
            <a:lvl5pPr>
              <a:spcBef>
                <a:spcPts val="1000"/>
              </a:spcBef>
              <a:spcAft>
                <a:spcPts val="500"/>
              </a:spcAft>
              <a:defRPr sz="12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3/24/2024</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406727378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able">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37588714-FE55-FCEF-78C2-2A4D11ECD7FD}"/>
              </a:ext>
              <a:ext uri="{C183D7F6-B498-43B3-948B-1728B52AA6E4}">
                <adec:decorative xmlns:adec="http://schemas.microsoft.com/office/drawing/2017/decorative" val="1"/>
              </a:ext>
            </a:extLst>
          </p:cNvPr>
          <p:cNvCxnSpPr>
            <a:cxnSpLocks/>
          </p:cNvCxnSpPr>
          <p:nvPr userDrawn="1"/>
        </p:nvCxnSpPr>
        <p:spPr>
          <a:xfrm flipH="1">
            <a:off x="0" y="11575"/>
            <a:ext cx="3119718" cy="68580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BAF6BF02-4CD8-261B-BE58-05677EB947E9}"/>
              </a:ext>
              <a:ext uri="{C183D7F6-B498-43B3-948B-1728B52AA6E4}">
                <adec:decorative xmlns:adec="http://schemas.microsoft.com/office/drawing/2017/decorative" val="1"/>
              </a:ext>
            </a:extLst>
          </p:cNvPr>
          <p:cNvCxnSpPr>
            <a:cxnSpLocks/>
          </p:cNvCxnSpPr>
          <p:nvPr userDrawn="1"/>
        </p:nvCxnSpPr>
        <p:spPr>
          <a:xfrm flipH="1">
            <a:off x="0" y="11575"/>
            <a:ext cx="903768" cy="65436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61AF1F17-7A1F-BCA2-15C0-417928B4E789}"/>
              </a:ext>
              <a:ext uri="{C183D7F6-B498-43B3-948B-1728B52AA6E4}">
                <adec:decorative xmlns:adec="http://schemas.microsoft.com/office/drawing/2017/decorative" val="1"/>
              </a:ext>
            </a:extLst>
          </p:cNvPr>
          <p:cNvCxnSpPr>
            <a:cxnSpLocks/>
          </p:cNvCxnSpPr>
          <p:nvPr userDrawn="1"/>
        </p:nvCxnSpPr>
        <p:spPr>
          <a:xfrm flipH="1" flipV="1">
            <a:off x="-42863" y="5802775"/>
            <a:ext cx="6286501" cy="1066801"/>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FF0ADE0B-D150-E72B-EE9A-E5EFDBC6F01E}"/>
              </a:ext>
              <a:ext uri="{C183D7F6-B498-43B3-948B-1728B52AA6E4}">
                <adec:decorative xmlns:adec="http://schemas.microsoft.com/office/drawing/2017/decorative" val="1"/>
              </a:ext>
            </a:extLst>
          </p:cNvPr>
          <p:cNvCxnSpPr>
            <a:cxnSpLocks/>
          </p:cNvCxnSpPr>
          <p:nvPr userDrawn="1"/>
        </p:nvCxnSpPr>
        <p:spPr>
          <a:xfrm flipH="1">
            <a:off x="8462964" y="5859925"/>
            <a:ext cx="3729036" cy="100965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BBCDD5A-A3C4-DF4F-74AD-CAF0F465BDAE}"/>
              </a:ext>
              <a:ext uri="{C183D7F6-B498-43B3-948B-1728B52AA6E4}">
                <adec:decorative xmlns:adec="http://schemas.microsoft.com/office/drawing/2017/decorative" val="1"/>
              </a:ext>
            </a:extLst>
          </p:cNvPr>
          <p:cNvCxnSpPr>
            <a:cxnSpLocks/>
          </p:cNvCxnSpPr>
          <p:nvPr userDrawn="1"/>
        </p:nvCxnSpPr>
        <p:spPr>
          <a:xfrm flipH="1">
            <a:off x="11543158" y="1659400"/>
            <a:ext cx="648842" cy="52101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9430AE4-C878-DFAB-EDA5-36B97176DE7A}"/>
              </a:ext>
              <a:ext uri="{C183D7F6-B498-43B3-948B-1728B52AA6E4}">
                <adec:decorative xmlns:adec="http://schemas.microsoft.com/office/drawing/2017/decorative" val="1"/>
              </a:ext>
            </a:extLst>
          </p:cNvPr>
          <p:cNvCxnSpPr>
            <a:cxnSpLocks/>
          </p:cNvCxnSpPr>
          <p:nvPr userDrawn="1"/>
        </p:nvCxnSpPr>
        <p:spPr>
          <a:xfrm flipH="1" flipV="1">
            <a:off x="10781554" y="11575"/>
            <a:ext cx="1410446" cy="425834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F61487B2-0348-2FFC-03FB-6508B6FD36B3}"/>
              </a:ext>
              <a:ext uri="{C183D7F6-B498-43B3-948B-1728B52AA6E4}">
                <adec:decorative xmlns:adec="http://schemas.microsoft.com/office/drawing/2017/decorative" val="1"/>
              </a:ext>
            </a:extLst>
          </p:cNvPr>
          <p:cNvCxnSpPr>
            <a:cxnSpLocks/>
          </p:cNvCxnSpPr>
          <p:nvPr userDrawn="1"/>
        </p:nvCxnSpPr>
        <p:spPr>
          <a:xfrm flipH="1" flipV="1">
            <a:off x="6529388" y="6812"/>
            <a:ext cx="5662612" cy="9319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p:txBody>
          <a:bodyPr anchor="b" anchorCtr="0">
            <a:noAutofit/>
          </a:bodyPr>
          <a:lstStyle>
            <a:lvl1pPr>
              <a:defRPr sz="3600"/>
            </a:lvl1pPr>
          </a:lstStyle>
          <a:p>
            <a:r>
              <a:rPr lang="en-US" dirty="0"/>
              <a:t>Click to add title</a:t>
            </a:r>
          </a:p>
        </p:txBody>
      </p:sp>
      <p:sp>
        <p:nvSpPr>
          <p:cNvPr id="8" name="Table Placeholder 7">
            <a:extLst>
              <a:ext uri="{FF2B5EF4-FFF2-40B4-BE49-F238E27FC236}">
                <a16:creationId xmlns:a16="http://schemas.microsoft.com/office/drawing/2014/main" id="{0CEAFE70-86D3-8690-31CA-F9A1FBA494D0}"/>
              </a:ext>
            </a:extLst>
          </p:cNvPr>
          <p:cNvSpPr>
            <a:spLocks noGrp="1"/>
          </p:cNvSpPr>
          <p:nvPr>
            <p:ph type="tbl" sz="quarter" idx="13"/>
          </p:nvPr>
        </p:nvSpPr>
        <p:spPr>
          <a:xfrm>
            <a:off x="838199" y="2125262"/>
            <a:ext cx="10515600" cy="3675944"/>
          </a:xfrm>
        </p:spPr>
        <p:txBody>
          <a:bodyPr>
            <a:normAutofit/>
          </a:bodyPr>
          <a:lstStyle>
            <a:lvl1pPr marL="0" indent="0" algn="ctr">
              <a:buNone/>
              <a:defRPr sz="2000"/>
            </a:lvl1pPr>
          </a:lstStyle>
          <a:p>
            <a:r>
              <a:rPr lang="en-US" dirty="0"/>
              <a:t>Click icon to add table</a:t>
            </a:r>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fld id="{D6D8061D-18C3-4F4F-85EF-561633F58754}" type="datetimeFigureOut">
              <a:rPr lang="en-US" smtClean="0"/>
              <a:t>3/24/2024</a:t>
            </a:fld>
            <a:endParaRPr lang="en-US"/>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94677850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Content 3">
    <p:bg>
      <p:bgPr>
        <a:solidFill>
          <a:schemeClr val="accent3">
            <a:lumMod val="20000"/>
            <a:lumOff val="80000"/>
          </a:schemeClr>
        </a:solidFill>
        <a:effectLst/>
      </p:bgPr>
    </p:bg>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11843C0D-8C0B-0B3C-7014-7B7217C008E5}"/>
              </a:ext>
              <a:ext uri="{C183D7F6-B498-43B3-948B-1728B52AA6E4}">
                <adec:decorative xmlns:adec="http://schemas.microsoft.com/office/drawing/2017/decorative" val="1"/>
              </a:ext>
            </a:extLst>
          </p:cNvPr>
          <p:cNvCxnSpPr>
            <a:cxnSpLocks/>
          </p:cNvCxnSpPr>
          <p:nvPr userDrawn="1"/>
        </p:nvCxnSpPr>
        <p:spPr>
          <a:xfrm flipH="1">
            <a:off x="8462964" y="5848350"/>
            <a:ext cx="3729036" cy="100965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F7B715CF-E60F-DDAE-369E-BCC2CE4FF958}"/>
              </a:ext>
              <a:ext uri="{C183D7F6-B498-43B3-948B-1728B52AA6E4}">
                <adec:decorative xmlns:adec="http://schemas.microsoft.com/office/drawing/2017/decorative" val="1"/>
              </a:ext>
            </a:extLst>
          </p:cNvPr>
          <p:cNvCxnSpPr>
            <a:cxnSpLocks/>
          </p:cNvCxnSpPr>
          <p:nvPr userDrawn="1"/>
        </p:nvCxnSpPr>
        <p:spPr>
          <a:xfrm flipH="1">
            <a:off x="11543158" y="1647825"/>
            <a:ext cx="648842" cy="52101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F2BD8F5F-4228-6BB9-5EA6-553590898242}"/>
              </a:ext>
              <a:ext uri="{C183D7F6-B498-43B3-948B-1728B52AA6E4}">
                <adec:decorative xmlns:adec="http://schemas.microsoft.com/office/drawing/2017/decorative" val="1"/>
              </a:ext>
            </a:extLst>
          </p:cNvPr>
          <p:cNvCxnSpPr>
            <a:cxnSpLocks/>
          </p:cNvCxnSpPr>
          <p:nvPr userDrawn="1"/>
        </p:nvCxnSpPr>
        <p:spPr>
          <a:xfrm flipH="1" flipV="1">
            <a:off x="10781554" y="0"/>
            <a:ext cx="1410446" cy="425834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9F721F95-97C0-7151-B9F6-C088CEA1A7F8}"/>
              </a:ext>
              <a:ext uri="{C183D7F6-B498-43B3-948B-1728B52AA6E4}">
                <adec:decorative xmlns:adec="http://schemas.microsoft.com/office/drawing/2017/decorative" val="1"/>
              </a:ext>
            </a:extLst>
          </p:cNvPr>
          <p:cNvCxnSpPr>
            <a:cxnSpLocks/>
          </p:cNvCxnSpPr>
          <p:nvPr userDrawn="1"/>
        </p:nvCxnSpPr>
        <p:spPr>
          <a:xfrm flipH="1" flipV="1">
            <a:off x="6529388" y="-4763"/>
            <a:ext cx="5662612" cy="9319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sp>
        <p:nvSpPr>
          <p:cNvPr id="14" name="Picture Placeholder 13">
            <a:extLst>
              <a:ext uri="{FF2B5EF4-FFF2-40B4-BE49-F238E27FC236}">
                <a16:creationId xmlns:a16="http://schemas.microsoft.com/office/drawing/2014/main" id="{978AD50A-9C6A-454B-0CAD-EAB518440143}"/>
              </a:ext>
            </a:extLst>
          </p:cNvPr>
          <p:cNvSpPr>
            <a:spLocks noGrp="1"/>
          </p:cNvSpPr>
          <p:nvPr>
            <p:ph type="pic" sz="quarter" idx="10"/>
          </p:nvPr>
        </p:nvSpPr>
        <p:spPr>
          <a:xfrm>
            <a:off x="3810" y="0"/>
            <a:ext cx="7816995" cy="6858000"/>
          </a:xfrm>
          <a:custGeom>
            <a:avLst/>
            <a:gdLst>
              <a:gd name="connsiteX0" fmla="*/ 0 w 7813675"/>
              <a:gd name="connsiteY0" fmla="*/ 0 h 6903720"/>
              <a:gd name="connsiteX1" fmla="*/ 7813675 w 7813675"/>
              <a:gd name="connsiteY1" fmla="*/ 0 h 6903720"/>
              <a:gd name="connsiteX2" fmla="*/ 7813675 w 7813675"/>
              <a:gd name="connsiteY2" fmla="*/ 6903720 h 6903720"/>
              <a:gd name="connsiteX3" fmla="*/ 0 w 7813675"/>
              <a:gd name="connsiteY3" fmla="*/ 6903720 h 6903720"/>
              <a:gd name="connsiteX4" fmla="*/ 0 w 7813675"/>
              <a:gd name="connsiteY4" fmla="*/ 0 h 6903720"/>
              <a:gd name="connsiteX0" fmla="*/ 0 w 7813675"/>
              <a:gd name="connsiteY0" fmla="*/ 0 h 6903720"/>
              <a:gd name="connsiteX1" fmla="*/ 7813675 w 7813675"/>
              <a:gd name="connsiteY1" fmla="*/ 0 h 6903720"/>
              <a:gd name="connsiteX2" fmla="*/ 7813675 w 7813675"/>
              <a:gd name="connsiteY2" fmla="*/ 6903720 h 6903720"/>
              <a:gd name="connsiteX3" fmla="*/ 798854 w 7813675"/>
              <a:gd name="connsiteY3" fmla="*/ 6867163 h 6903720"/>
              <a:gd name="connsiteX4" fmla="*/ 0 w 7813675"/>
              <a:gd name="connsiteY4" fmla="*/ 6903720 h 6903720"/>
              <a:gd name="connsiteX5" fmla="*/ 0 w 7813675"/>
              <a:gd name="connsiteY5" fmla="*/ 0 h 6903720"/>
              <a:gd name="connsiteX0" fmla="*/ 0 w 7813675"/>
              <a:gd name="connsiteY0" fmla="*/ 0 h 6907803"/>
              <a:gd name="connsiteX1" fmla="*/ 7813675 w 7813675"/>
              <a:gd name="connsiteY1" fmla="*/ 0 h 6907803"/>
              <a:gd name="connsiteX2" fmla="*/ 7813675 w 7813675"/>
              <a:gd name="connsiteY2" fmla="*/ 6903720 h 6907803"/>
              <a:gd name="connsiteX3" fmla="*/ 809014 w 7813675"/>
              <a:gd name="connsiteY3" fmla="*/ 6907803 h 6907803"/>
              <a:gd name="connsiteX4" fmla="*/ 0 w 7813675"/>
              <a:gd name="connsiteY4" fmla="*/ 6903720 h 6907803"/>
              <a:gd name="connsiteX5" fmla="*/ 0 w 7813675"/>
              <a:gd name="connsiteY5" fmla="*/ 0 h 6907803"/>
              <a:gd name="connsiteX0" fmla="*/ 0 w 7813675"/>
              <a:gd name="connsiteY0" fmla="*/ 0 h 6903720"/>
              <a:gd name="connsiteX1" fmla="*/ 7813675 w 7813675"/>
              <a:gd name="connsiteY1" fmla="*/ 0 h 6903720"/>
              <a:gd name="connsiteX2" fmla="*/ 7813675 w 7813675"/>
              <a:gd name="connsiteY2" fmla="*/ 6903720 h 6903720"/>
              <a:gd name="connsiteX3" fmla="*/ 809014 w 7813675"/>
              <a:gd name="connsiteY3" fmla="*/ 6887483 h 6903720"/>
              <a:gd name="connsiteX4" fmla="*/ 0 w 7813675"/>
              <a:gd name="connsiteY4" fmla="*/ 6903720 h 6903720"/>
              <a:gd name="connsiteX5" fmla="*/ 0 w 7813675"/>
              <a:gd name="connsiteY5" fmla="*/ 0 h 6903720"/>
              <a:gd name="connsiteX0" fmla="*/ 0 w 7813675"/>
              <a:gd name="connsiteY0" fmla="*/ 0 h 6903720"/>
              <a:gd name="connsiteX1" fmla="*/ 7813675 w 7813675"/>
              <a:gd name="connsiteY1" fmla="*/ 0 h 6903720"/>
              <a:gd name="connsiteX2" fmla="*/ 7813675 w 7813675"/>
              <a:gd name="connsiteY2" fmla="*/ 6903720 h 6903720"/>
              <a:gd name="connsiteX3" fmla="*/ 809014 w 7813675"/>
              <a:gd name="connsiteY3" fmla="*/ 6887483 h 6903720"/>
              <a:gd name="connsiteX4" fmla="*/ 0 w 7813675"/>
              <a:gd name="connsiteY4" fmla="*/ 6903720 h 6903720"/>
              <a:gd name="connsiteX5" fmla="*/ 0 w 7813675"/>
              <a:gd name="connsiteY5" fmla="*/ 0 h 6903720"/>
              <a:gd name="connsiteX0" fmla="*/ 0 w 7813675"/>
              <a:gd name="connsiteY0" fmla="*/ 0 h 6903720"/>
              <a:gd name="connsiteX1" fmla="*/ 7813675 w 7813675"/>
              <a:gd name="connsiteY1" fmla="*/ 0 h 6903720"/>
              <a:gd name="connsiteX2" fmla="*/ 7813675 w 7813675"/>
              <a:gd name="connsiteY2" fmla="*/ 6903720 h 6903720"/>
              <a:gd name="connsiteX3" fmla="*/ 809014 w 7813675"/>
              <a:gd name="connsiteY3" fmla="*/ 6898913 h 6903720"/>
              <a:gd name="connsiteX4" fmla="*/ 0 w 7813675"/>
              <a:gd name="connsiteY4" fmla="*/ 6903720 h 6903720"/>
              <a:gd name="connsiteX5" fmla="*/ 0 w 7813675"/>
              <a:gd name="connsiteY5" fmla="*/ 0 h 6903720"/>
              <a:gd name="connsiteX0" fmla="*/ 0 w 7813675"/>
              <a:gd name="connsiteY0" fmla="*/ 0 h 6903720"/>
              <a:gd name="connsiteX1" fmla="*/ 7813675 w 7813675"/>
              <a:gd name="connsiteY1" fmla="*/ 0 h 6903720"/>
              <a:gd name="connsiteX2" fmla="*/ 7813675 w 7813675"/>
              <a:gd name="connsiteY2" fmla="*/ 6903720 h 6903720"/>
              <a:gd name="connsiteX3" fmla="*/ 740434 w 7813675"/>
              <a:gd name="connsiteY3" fmla="*/ 6898913 h 6903720"/>
              <a:gd name="connsiteX4" fmla="*/ 0 w 7813675"/>
              <a:gd name="connsiteY4" fmla="*/ 6903720 h 6903720"/>
              <a:gd name="connsiteX5" fmla="*/ 0 w 7813675"/>
              <a:gd name="connsiteY5" fmla="*/ 0 h 6903720"/>
              <a:gd name="connsiteX0" fmla="*/ 0 w 7813675"/>
              <a:gd name="connsiteY0" fmla="*/ 0 h 6907385"/>
              <a:gd name="connsiteX1" fmla="*/ 7813675 w 7813675"/>
              <a:gd name="connsiteY1" fmla="*/ 0 h 6907385"/>
              <a:gd name="connsiteX2" fmla="*/ 7813675 w 7813675"/>
              <a:gd name="connsiteY2" fmla="*/ 6903720 h 6907385"/>
              <a:gd name="connsiteX3" fmla="*/ 6359380 w 7813675"/>
              <a:gd name="connsiteY3" fmla="*/ 6907385 h 6907385"/>
              <a:gd name="connsiteX4" fmla="*/ 740434 w 7813675"/>
              <a:gd name="connsiteY4" fmla="*/ 6898913 h 6907385"/>
              <a:gd name="connsiteX5" fmla="*/ 0 w 7813675"/>
              <a:gd name="connsiteY5" fmla="*/ 6903720 h 6907385"/>
              <a:gd name="connsiteX6" fmla="*/ 0 w 7813675"/>
              <a:gd name="connsiteY6" fmla="*/ 0 h 6907385"/>
              <a:gd name="connsiteX0" fmla="*/ 3320 w 7816995"/>
              <a:gd name="connsiteY0" fmla="*/ 0 h 6907385"/>
              <a:gd name="connsiteX1" fmla="*/ 7816995 w 7816995"/>
              <a:gd name="connsiteY1" fmla="*/ 0 h 6907385"/>
              <a:gd name="connsiteX2" fmla="*/ 7816995 w 7816995"/>
              <a:gd name="connsiteY2" fmla="*/ 6903720 h 6907385"/>
              <a:gd name="connsiteX3" fmla="*/ 6362700 w 7816995"/>
              <a:gd name="connsiteY3" fmla="*/ 6907385 h 6907385"/>
              <a:gd name="connsiteX4" fmla="*/ 743754 w 7816995"/>
              <a:gd name="connsiteY4" fmla="*/ 6898913 h 6907385"/>
              <a:gd name="connsiteX5" fmla="*/ 3320 w 7816995"/>
              <a:gd name="connsiteY5" fmla="*/ 6903720 h 6907385"/>
              <a:gd name="connsiteX6" fmla="*/ 0 w 7816995"/>
              <a:gd name="connsiteY6" fmla="*/ 2510645 h 6907385"/>
              <a:gd name="connsiteX7" fmla="*/ 3320 w 7816995"/>
              <a:gd name="connsiteY7" fmla="*/ 0 h 6907385"/>
              <a:gd name="connsiteX0" fmla="*/ 3320 w 7816995"/>
              <a:gd name="connsiteY0" fmla="*/ 0 h 6907385"/>
              <a:gd name="connsiteX1" fmla="*/ 7816995 w 7816995"/>
              <a:gd name="connsiteY1" fmla="*/ 0 h 6907385"/>
              <a:gd name="connsiteX2" fmla="*/ 7816995 w 7816995"/>
              <a:gd name="connsiteY2" fmla="*/ 6903720 h 6907385"/>
              <a:gd name="connsiteX3" fmla="*/ 6362700 w 7816995"/>
              <a:gd name="connsiteY3" fmla="*/ 6907385 h 6907385"/>
              <a:gd name="connsiteX4" fmla="*/ 743754 w 7816995"/>
              <a:gd name="connsiteY4" fmla="*/ 6898913 h 6907385"/>
              <a:gd name="connsiteX5" fmla="*/ 2876060 w 7816995"/>
              <a:gd name="connsiteY5" fmla="*/ 4644390 h 6907385"/>
              <a:gd name="connsiteX6" fmla="*/ 0 w 7816995"/>
              <a:gd name="connsiteY6" fmla="*/ 2510645 h 6907385"/>
              <a:gd name="connsiteX7" fmla="*/ 3320 w 7816995"/>
              <a:gd name="connsiteY7" fmla="*/ 0 h 6907385"/>
              <a:gd name="connsiteX0" fmla="*/ 3320 w 7816995"/>
              <a:gd name="connsiteY0" fmla="*/ 0 h 6907385"/>
              <a:gd name="connsiteX1" fmla="*/ 7816995 w 7816995"/>
              <a:gd name="connsiteY1" fmla="*/ 0 h 6907385"/>
              <a:gd name="connsiteX2" fmla="*/ 7816995 w 7816995"/>
              <a:gd name="connsiteY2" fmla="*/ 6903720 h 6907385"/>
              <a:gd name="connsiteX3" fmla="*/ 6362700 w 7816995"/>
              <a:gd name="connsiteY3" fmla="*/ 6907385 h 6907385"/>
              <a:gd name="connsiteX4" fmla="*/ 743754 w 7816995"/>
              <a:gd name="connsiteY4" fmla="*/ 6898913 h 6907385"/>
              <a:gd name="connsiteX5" fmla="*/ 2876060 w 7816995"/>
              <a:gd name="connsiteY5" fmla="*/ 4644390 h 6907385"/>
              <a:gd name="connsiteX6" fmla="*/ 0 w 7816995"/>
              <a:gd name="connsiteY6" fmla="*/ 2510645 h 6907385"/>
              <a:gd name="connsiteX7" fmla="*/ 3320 w 7816995"/>
              <a:gd name="connsiteY7" fmla="*/ 0 h 6907385"/>
              <a:gd name="connsiteX0" fmla="*/ 3320 w 7816995"/>
              <a:gd name="connsiteY0" fmla="*/ 0 h 6907385"/>
              <a:gd name="connsiteX1" fmla="*/ 7816995 w 7816995"/>
              <a:gd name="connsiteY1" fmla="*/ 0 h 6907385"/>
              <a:gd name="connsiteX2" fmla="*/ 7816995 w 7816995"/>
              <a:gd name="connsiteY2" fmla="*/ 6903720 h 6907385"/>
              <a:gd name="connsiteX3" fmla="*/ 6362700 w 7816995"/>
              <a:gd name="connsiteY3" fmla="*/ 6907385 h 6907385"/>
              <a:gd name="connsiteX4" fmla="*/ 743754 w 7816995"/>
              <a:gd name="connsiteY4" fmla="*/ 6898913 h 6907385"/>
              <a:gd name="connsiteX5" fmla="*/ 2876060 w 7816995"/>
              <a:gd name="connsiteY5" fmla="*/ 4644390 h 6907385"/>
              <a:gd name="connsiteX6" fmla="*/ 0 w 7816995"/>
              <a:gd name="connsiteY6" fmla="*/ 2510645 h 6907385"/>
              <a:gd name="connsiteX7" fmla="*/ 3320 w 7816995"/>
              <a:gd name="connsiteY7" fmla="*/ 0 h 6907385"/>
              <a:gd name="connsiteX0" fmla="*/ 3320 w 7816995"/>
              <a:gd name="connsiteY0" fmla="*/ 0 h 6907385"/>
              <a:gd name="connsiteX1" fmla="*/ 7816995 w 7816995"/>
              <a:gd name="connsiteY1" fmla="*/ 0 h 6907385"/>
              <a:gd name="connsiteX2" fmla="*/ 2899555 w 7816995"/>
              <a:gd name="connsiteY2" fmla="*/ 4648200 h 6907385"/>
              <a:gd name="connsiteX3" fmla="*/ 6362700 w 7816995"/>
              <a:gd name="connsiteY3" fmla="*/ 6907385 h 6907385"/>
              <a:gd name="connsiteX4" fmla="*/ 743754 w 7816995"/>
              <a:gd name="connsiteY4" fmla="*/ 6898913 h 6907385"/>
              <a:gd name="connsiteX5" fmla="*/ 2876060 w 7816995"/>
              <a:gd name="connsiteY5" fmla="*/ 4644390 h 6907385"/>
              <a:gd name="connsiteX6" fmla="*/ 0 w 7816995"/>
              <a:gd name="connsiteY6" fmla="*/ 2510645 h 6907385"/>
              <a:gd name="connsiteX7" fmla="*/ 3320 w 7816995"/>
              <a:gd name="connsiteY7" fmla="*/ 0 h 6907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16995" h="6907385">
                <a:moveTo>
                  <a:pt x="3320" y="0"/>
                </a:moveTo>
                <a:lnTo>
                  <a:pt x="7816995" y="0"/>
                </a:lnTo>
                <a:lnTo>
                  <a:pt x="2899555" y="4648200"/>
                </a:lnTo>
                <a:lnTo>
                  <a:pt x="6362700" y="6907385"/>
                </a:lnTo>
                <a:lnTo>
                  <a:pt x="743754" y="6898913"/>
                </a:lnTo>
                <a:lnTo>
                  <a:pt x="2876060" y="4644390"/>
                </a:lnTo>
                <a:cubicBezTo>
                  <a:pt x="1610033" y="3689302"/>
                  <a:pt x="1117437" y="3324763"/>
                  <a:pt x="0" y="2510645"/>
                </a:cubicBezTo>
                <a:cubicBezTo>
                  <a:pt x="1107" y="1673763"/>
                  <a:pt x="2213" y="836882"/>
                  <a:pt x="3320" y="0"/>
                </a:cubicBezTo>
                <a:close/>
              </a:path>
            </a:pathLst>
          </a:custGeom>
          <a:solidFill>
            <a:schemeClr val="tx2"/>
          </a:solidFill>
          <a:ln w="22225">
            <a:noFill/>
          </a:ln>
        </p:spPr>
        <p:txBody>
          <a:bodyPr lIns="274320" tIns="274320">
            <a:normAutofit/>
          </a:bodyPr>
          <a:lstStyle>
            <a:lvl1pPr marL="0" indent="0">
              <a:buNone/>
              <a:defRPr sz="2000"/>
            </a:lvl1pPr>
          </a:lstStyle>
          <a:p>
            <a:r>
              <a:rPr lang="en-US" dirty="0"/>
              <a:t>Click icon to add picture</a:t>
            </a:r>
          </a:p>
        </p:txBody>
      </p:sp>
      <p:sp>
        <p:nvSpPr>
          <p:cNvPr id="2" name="Title 1">
            <a:extLst>
              <a:ext uri="{FF2B5EF4-FFF2-40B4-BE49-F238E27FC236}">
                <a16:creationId xmlns:a16="http://schemas.microsoft.com/office/drawing/2014/main" id="{F657BD59-35CC-9BB3-8621-6FA3356F81AA}"/>
              </a:ext>
            </a:extLst>
          </p:cNvPr>
          <p:cNvSpPr>
            <a:spLocks noGrp="1"/>
          </p:cNvSpPr>
          <p:nvPr>
            <p:ph type="title"/>
          </p:nvPr>
        </p:nvSpPr>
        <p:spPr>
          <a:xfrm>
            <a:off x="6080992" y="731562"/>
            <a:ext cx="4902843" cy="3526778"/>
          </a:xfrm>
          <a:noFill/>
        </p:spPr>
        <p:txBody>
          <a:bodyPr anchor="b">
            <a:noAutofit/>
          </a:bodyPr>
          <a:lstStyle/>
          <a:p>
            <a:endParaRPr lang="en-US" dirty="0"/>
          </a:p>
        </p:txBody>
      </p:sp>
      <p:sp>
        <p:nvSpPr>
          <p:cNvPr id="3" name="Content Placeholder 2">
            <a:extLst>
              <a:ext uri="{FF2B5EF4-FFF2-40B4-BE49-F238E27FC236}">
                <a16:creationId xmlns:a16="http://schemas.microsoft.com/office/drawing/2014/main" id="{A772710C-A212-1B12-06CD-FA2A14F89D68}"/>
              </a:ext>
            </a:extLst>
          </p:cNvPr>
          <p:cNvSpPr>
            <a:spLocks noGrp="1"/>
          </p:cNvSpPr>
          <p:nvPr>
            <p:ph idx="1" hasCustomPrompt="1"/>
          </p:nvPr>
        </p:nvSpPr>
        <p:spPr>
          <a:xfrm>
            <a:off x="6080992" y="4373217"/>
            <a:ext cx="4902843" cy="1753221"/>
          </a:xfrm>
        </p:spPr>
        <p:txBody>
          <a:bodyPr anchor="t" anchorCtr="0">
            <a:normAutofit/>
          </a:bodyPr>
          <a:lstStyle>
            <a:lvl1pPr marL="0" indent="0">
              <a:spcBef>
                <a:spcPts val="1000"/>
              </a:spcBef>
              <a:buNone/>
              <a:defRPr sz="1800">
                <a:solidFill>
                  <a:schemeClr val="tx1"/>
                </a:solidFill>
              </a:defRPr>
            </a:lvl1pPr>
            <a:lvl2pPr>
              <a:spcBef>
                <a:spcPts val="1000"/>
              </a:spcBef>
              <a:defRPr sz="1600">
                <a:solidFill>
                  <a:schemeClr val="tx1"/>
                </a:solidFill>
              </a:defRPr>
            </a:lvl2pPr>
            <a:lvl3pPr>
              <a:spcBef>
                <a:spcPts val="1000"/>
              </a:spcBef>
              <a:defRPr sz="1400">
                <a:solidFill>
                  <a:schemeClr val="tx1"/>
                </a:solidFill>
              </a:defRPr>
            </a:lvl3pPr>
            <a:lvl4pPr>
              <a:spcBef>
                <a:spcPts val="1000"/>
              </a:spcBef>
              <a:defRPr sz="1200">
                <a:solidFill>
                  <a:schemeClr val="tx1"/>
                </a:solidFill>
              </a:defRPr>
            </a:lvl4pPr>
            <a:lvl5pPr>
              <a:spcBef>
                <a:spcPts val="1000"/>
              </a:spcBef>
              <a:defRPr sz="1200">
                <a:solidFill>
                  <a:schemeClr val="tx1"/>
                </a:solidFil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213739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0A1BE8-ECC1-4027-B16E-C7BECCA9DF4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246C7E1-471A-46AA-8068-98E68C0C207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F7C9F8F-EC48-4D16-B4C6-023A7B607BE6}"/>
              </a:ext>
            </a:extLst>
          </p:cNvPr>
          <p:cNvSpPr>
            <a:spLocks noGrp="1"/>
          </p:cNvSpPr>
          <p:nvPr>
            <p:ph type="dt" sz="half" idx="10"/>
          </p:nvPr>
        </p:nvSpPr>
        <p:spPr/>
        <p:txBody>
          <a:bodyPr/>
          <a:lstStyle/>
          <a:p>
            <a:fld id="{D6D8061D-18C3-4F4F-85EF-561633F58754}" type="datetimeFigureOut">
              <a:rPr lang="en-US" smtClean="0"/>
              <a:t>3/24/2024</a:t>
            </a:fld>
            <a:endParaRPr lang="en-US"/>
          </a:p>
        </p:txBody>
      </p:sp>
      <p:sp>
        <p:nvSpPr>
          <p:cNvPr id="5" name="Footer Placeholder 4">
            <a:extLst>
              <a:ext uri="{FF2B5EF4-FFF2-40B4-BE49-F238E27FC236}">
                <a16:creationId xmlns:a16="http://schemas.microsoft.com/office/drawing/2014/main" id="{B79FA5B3-F726-417B-932A-B93E0C8F5AB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7D21F1-1A24-43EA-AB09-3024C491E8FB}"/>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40987674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16569-B648-4D50-BEB8-E8DAE24D68F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40831B3-A1FD-470C-BEEE-4CFB441502DD}"/>
              </a:ext>
            </a:extLst>
          </p:cNvPr>
          <p:cNvSpPr>
            <a:spLocks noGrp="1"/>
          </p:cNvSpPr>
          <p:nvPr>
            <p:ph sz="half" idx="1"/>
          </p:nvPr>
        </p:nvSpPr>
        <p:spPr>
          <a:xfrm>
            <a:off x="838200" y="1924493"/>
            <a:ext cx="5181600" cy="42524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01F34A17-C244-438C-9AE3-FB9B3CE3BD8F}"/>
              </a:ext>
            </a:extLst>
          </p:cNvPr>
          <p:cNvSpPr>
            <a:spLocks noGrp="1"/>
          </p:cNvSpPr>
          <p:nvPr>
            <p:ph sz="half" idx="2"/>
          </p:nvPr>
        </p:nvSpPr>
        <p:spPr>
          <a:xfrm>
            <a:off x="6172200" y="1924493"/>
            <a:ext cx="5181600" cy="42524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4CFA3AA-3FC1-4B98-8F99-1726F1AC0A38}"/>
              </a:ext>
            </a:extLst>
          </p:cNvPr>
          <p:cNvSpPr>
            <a:spLocks noGrp="1"/>
          </p:cNvSpPr>
          <p:nvPr>
            <p:ph type="dt" sz="half" idx="10"/>
          </p:nvPr>
        </p:nvSpPr>
        <p:spPr/>
        <p:txBody>
          <a:bodyPr/>
          <a:lstStyle/>
          <a:p>
            <a:fld id="{D6D8061D-18C3-4F4F-85EF-561633F58754}" type="datetimeFigureOut">
              <a:rPr lang="en-US" smtClean="0"/>
              <a:t>3/24/2024</a:t>
            </a:fld>
            <a:endParaRPr lang="en-US"/>
          </a:p>
        </p:txBody>
      </p:sp>
      <p:sp>
        <p:nvSpPr>
          <p:cNvPr id="6" name="Footer Placeholder 5">
            <a:extLst>
              <a:ext uri="{FF2B5EF4-FFF2-40B4-BE49-F238E27FC236}">
                <a16:creationId xmlns:a16="http://schemas.microsoft.com/office/drawing/2014/main" id="{1CE10883-BACC-41A1-9067-ECFDB937D72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27660A2-13C9-4432-A6EB-A4FF3D78F15F}"/>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17532097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97C843-C993-4E9C-80DD-3620816E56A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D91A8E3-B066-4511-9C6E-A3435B64DD88}"/>
              </a:ext>
            </a:extLst>
          </p:cNvPr>
          <p:cNvSpPr>
            <a:spLocks noGrp="1"/>
          </p:cNvSpPr>
          <p:nvPr>
            <p:ph type="body" idx="1"/>
          </p:nvPr>
        </p:nvSpPr>
        <p:spPr>
          <a:xfrm>
            <a:off x="839788" y="1734325"/>
            <a:ext cx="5157787" cy="823912"/>
          </a:xfrm>
        </p:spPr>
        <p:txBody>
          <a:bodyPr anchor="b">
            <a:normAutofit/>
          </a:bodyPr>
          <a:lstStyle>
            <a:lvl1pPr marL="0" indent="0">
              <a:buNone/>
              <a:defRPr sz="20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6E86B63-4102-4802-94D7-F138F80F3E19}"/>
              </a:ext>
            </a:extLst>
          </p:cNvPr>
          <p:cNvSpPr>
            <a:spLocks noGrp="1"/>
          </p:cNvSpPr>
          <p:nvPr>
            <p:ph sz="half" idx="2"/>
          </p:nvPr>
        </p:nvSpPr>
        <p:spPr>
          <a:xfrm>
            <a:off x="839788" y="2558237"/>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9C924765-08A7-4A60-86DC-DC420F60BBAE}"/>
              </a:ext>
            </a:extLst>
          </p:cNvPr>
          <p:cNvSpPr>
            <a:spLocks noGrp="1"/>
          </p:cNvSpPr>
          <p:nvPr>
            <p:ph type="body" sz="quarter" idx="3"/>
          </p:nvPr>
        </p:nvSpPr>
        <p:spPr>
          <a:xfrm>
            <a:off x="6172200" y="1734325"/>
            <a:ext cx="5183188" cy="823912"/>
          </a:xfrm>
        </p:spPr>
        <p:txBody>
          <a:bodyPr anchor="b">
            <a:normAutofit/>
          </a:bodyPr>
          <a:lstStyle>
            <a:lvl1pPr marL="0" indent="0">
              <a:buNone/>
              <a:defRPr sz="20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4AA2795-EFB6-4000-8F25-FBB62646C0CD}"/>
              </a:ext>
            </a:extLst>
          </p:cNvPr>
          <p:cNvSpPr>
            <a:spLocks noGrp="1"/>
          </p:cNvSpPr>
          <p:nvPr>
            <p:ph sz="quarter" idx="4"/>
          </p:nvPr>
        </p:nvSpPr>
        <p:spPr>
          <a:xfrm>
            <a:off x="6172200" y="2558237"/>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C942CFB-FE12-494A-9C41-3CB90F07BDAA}"/>
              </a:ext>
            </a:extLst>
          </p:cNvPr>
          <p:cNvSpPr>
            <a:spLocks noGrp="1"/>
          </p:cNvSpPr>
          <p:nvPr>
            <p:ph type="dt" sz="half" idx="10"/>
          </p:nvPr>
        </p:nvSpPr>
        <p:spPr/>
        <p:txBody>
          <a:bodyPr/>
          <a:lstStyle/>
          <a:p>
            <a:fld id="{D6D8061D-18C3-4F4F-85EF-561633F58754}" type="datetimeFigureOut">
              <a:rPr lang="en-US" smtClean="0"/>
              <a:t>3/24/2024</a:t>
            </a:fld>
            <a:endParaRPr lang="en-US"/>
          </a:p>
        </p:txBody>
      </p:sp>
      <p:sp>
        <p:nvSpPr>
          <p:cNvPr id="8" name="Footer Placeholder 7">
            <a:extLst>
              <a:ext uri="{FF2B5EF4-FFF2-40B4-BE49-F238E27FC236}">
                <a16:creationId xmlns:a16="http://schemas.microsoft.com/office/drawing/2014/main" id="{6C3A07E3-59E1-4EBD-9687-4B6ABE96ACA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CF7BB23-7539-4674-8B66-ACEFF94686CE}"/>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33620534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5841DB-C73C-4968-B434-A6AA14DAF62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08152BF-92C7-4BF5-A9DB-16A0BF0F5F5D}"/>
              </a:ext>
            </a:extLst>
          </p:cNvPr>
          <p:cNvSpPr>
            <a:spLocks noGrp="1"/>
          </p:cNvSpPr>
          <p:nvPr>
            <p:ph type="dt" sz="half" idx="10"/>
          </p:nvPr>
        </p:nvSpPr>
        <p:spPr/>
        <p:txBody>
          <a:bodyPr/>
          <a:lstStyle/>
          <a:p>
            <a:fld id="{D6D8061D-18C3-4F4F-85EF-561633F58754}" type="datetimeFigureOut">
              <a:rPr lang="en-US" smtClean="0"/>
              <a:t>3/24/2024</a:t>
            </a:fld>
            <a:endParaRPr lang="en-US"/>
          </a:p>
        </p:txBody>
      </p:sp>
      <p:sp>
        <p:nvSpPr>
          <p:cNvPr id="4" name="Footer Placeholder 3">
            <a:extLst>
              <a:ext uri="{FF2B5EF4-FFF2-40B4-BE49-F238E27FC236}">
                <a16:creationId xmlns:a16="http://schemas.microsoft.com/office/drawing/2014/main" id="{C1289DB7-F492-4037-A439-D70F7E55652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FFA96F1-8B8A-4E83-B3C2-E10DE522AD30}"/>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24297674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8031033-9688-463F-9614-47F2F5BC6BF7}"/>
              </a:ext>
            </a:extLst>
          </p:cNvPr>
          <p:cNvSpPr>
            <a:spLocks noGrp="1"/>
          </p:cNvSpPr>
          <p:nvPr>
            <p:ph type="dt" sz="half" idx="10"/>
          </p:nvPr>
        </p:nvSpPr>
        <p:spPr/>
        <p:txBody>
          <a:bodyPr/>
          <a:lstStyle/>
          <a:p>
            <a:fld id="{D6D8061D-18C3-4F4F-85EF-561633F58754}" type="datetimeFigureOut">
              <a:rPr lang="en-US" smtClean="0"/>
              <a:t>3/24/2024</a:t>
            </a:fld>
            <a:endParaRPr lang="en-US"/>
          </a:p>
        </p:txBody>
      </p:sp>
      <p:sp>
        <p:nvSpPr>
          <p:cNvPr id="3" name="Footer Placeholder 2">
            <a:extLst>
              <a:ext uri="{FF2B5EF4-FFF2-40B4-BE49-F238E27FC236}">
                <a16:creationId xmlns:a16="http://schemas.microsoft.com/office/drawing/2014/main" id="{085B8DB2-C14B-45AC-ACAF-8702DF59C6E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001DA57-8D4E-4075-9460-4F03DF8AABA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40556024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2CBE2C-9DAA-489D-AC88-15CBBA8A9BF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EE124BE-E494-445A-A4FB-A2A8F28F0C1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F2446DE-9A32-4774-9F7C-86678CA90EA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400115D-61B3-46D0-B4D3-30C374B526CF}"/>
              </a:ext>
            </a:extLst>
          </p:cNvPr>
          <p:cNvSpPr>
            <a:spLocks noGrp="1"/>
          </p:cNvSpPr>
          <p:nvPr>
            <p:ph type="dt" sz="half" idx="10"/>
          </p:nvPr>
        </p:nvSpPr>
        <p:spPr/>
        <p:txBody>
          <a:bodyPr/>
          <a:lstStyle/>
          <a:p>
            <a:fld id="{D6D8061D-18C3-4F4F-85EF-561633F58754}" type="datetimeFigureOut">
              <a:rPr lang="en-US" smtClean="0"/>
              <a:t>3/24/2024</a:t>
            </a:fld>
            <a:endParaRPr lang="en-US"/>
          </a:p>
        </p:txBody>
      </p:sp>
      <p:sp>
        <p:nvSpPr>
          <p:cNvPr id="6" name="Footer Placeholder 5">
            <a:extLst>
              <a:ext uri="{FF2B5EF4-FFF2-40B4-BE49-F238E27FC236}">
                <a16:creationId xmlns:a16="http://schemas.microsoft.com/office/drawing/2014/main" id="{EF3C2AFC-D0F8-469F-B1E0-123C2E066EC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8B9BCDA-9EF7-4531-8021-AF7B30751516}"/>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38481319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AE558-F89F-4688-94E5-77F37D49F1B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BCD35AF-8CA2-49BB-BAE9-F29A0186EC6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C05CAA98-55BD-4118-A8AF-D603060784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ABFF4C5-82A8-4AD8-B7E2-2882F657683C}"/>
              </a:ext>
            </a:extLst>
          </p:cNvPr>
          <p:cNvSpPr>
            <a:spLocks noGrp="1"/>
          </p:cNvSpPr>
          <p:nvPr>
            <p:ph type="dt" sz="half" idx="10"/>
          </p:nvPr>
        </p:nvSpPr>
        <p:spPr/>
        <p:txBody>
          <a:bodyPr/>
          <a:lstStyle/>
          <a:p>
            <a:fld id="{D6D8061D-18C3-4F4F-85EF-561633F58754}" type="datetimeFigureOut">
              <a:rPr lang="en-US" smtClean="0"/>
              <a:t>3/24/2024</a:t>
            </a:fld>
            <a:endParaRPr lang="en-US"/>
          </a:p>
        </p:txBody>
      </p:sp>
      <p:sp>
        <p:nvSpPr>
          <p:cNvPr id="6" name="Footer Placeholder 5">
            <a:extLst>
              <a:ext uri="{FF2B5EF4-FFF2-40B4-BE49-F238E27FC236}">
                <a16:creationId xmlns:a16="http://schemas.microsoft.com/office/drawing/2014/main" id="{3860B401-B64F-417B-8AD6-581A22E5E0E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F24BD4C-7149-44BF-8150-F72CAA95A56D}"/>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12671439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cxnSp>
        <p:nvCxnSpPr>
          <p:cNvPr id="21" name="Straight Connector 20">
            <a:extLst>
              <a:ext uri="{FF2B5EF4-FFF2-40B4-BE49-F238E27FC236}">
                <a16:creationId xmlns:a16="http://schemas.microsoft.com/office/drawing/2014/main" id="{4436E0F2-A64B-471E-93C0-8DFE08CC57C8}"/>
              </a:ext>
            </a:extLst>
          </p:cNvPr>
          <p:cNvCxnSpPr>
            <a:cxnSpLocks/>
          </p:cNvCxnSpPr>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DC1E3AB1-2A8C-4607-9FAE-D8BDB280FE1A}"/>
              </a:ext>
            </a:extLst>
          </p:cNvPr>
          <p:cNvCxnSpPr>
            <a:cxnSpLocks/>
          </p:cNvCxnSpPr>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26D66059-832F-40B6-A35F-F56C8F38A1E7}"/>
              </a:ext>
            </a:extLst>
          </p:cNvPr>
          <p:cNvCxnSpPr>
            <a:cxnSpLocks/>
          </p:cNvCxnSpPr>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A515E2ED-7EA9-448D-83FA-54C3DF9723BD}"/>
              </a:ext>
            </a:extLst>
          </p:cNvPr>
          <p:cNvCxnSpPr>
            <a:cxnSpLocks/>
          </p:cNvCxnSpPr>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0595356-EABD-4767-AC9D-EA21FF115EC0}"/>
              </a:ext>
            </a:extLst>
          </p:cNvPr>
          <p:cNvCxnSpPr>
            <a:cxnSpLocks/>
          </p:cNvCxnSpPr>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28CD9F06-9628-469C-B788-A894E3E08281}"/>
              </a:ext>
            </a:extLst>
          </p:cNvPr>
          <p:cNvCxnSpPr>
            <a:cxnSpLocks/>
          </p:cNvCxnSpPr>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8550A431-0B61-421B-B4B7-24C0CFF0F938}"/>
              </a:ext>
            </a:extLst>
          </p:cNvPr>
          <p:cNvCxnSpPr>
            <a:cxnSpLocks/>
          </p:cNvCxnSpPr>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le Placeholder 1">
            <a:extLst>
              <a:ext uri="{FF2B5EF4-FFF2-40B4-BE49-F238E27FC236}">
                <a16:creationId xmlns:a16="http://schemas.microsoft.com/office/drawing/2014/main" id="{675B94C5-D205-4339-B029-5D0FD2E5F3DB}"/>
              </a:ext>
            </a:extLst>
          </p:cNvPr>
          <p:cNvSpPr>
            <a:spLocks noGrp="1"/>
          </p:cNvSpPr>
          <p:nvPr>
            <p:ph type="title"/>
          </p:nvPr>
        </p:nvSpPr>
        <p:spPr>
          <a:xfrm>
            <a:off x="1143000" y="533401"/>
            <a:ext cx="9906000" cy="138215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096DC5C-BD34-4CE4-8AA7-A6A4B9516F8F}"/>
              </a:ext>
            </a:extLst>
          </p:cNvPr>
          <p:cNvSpPr>
            <a:spLocks noGrp="1"/>
          </p:cNvSpPr>
          <p:nvPr>
            <p:ph type="body" idx="1"/>
          </p:nvPr>
        </p:nvSpPr>
        <p:spPr>
          <a:xfrm>
            <a:off x="1143000" y="2009554"/>
            <a:ext cx="9906000" cy="402442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1F192A7-D622-449D-9FC2-48FDE4D690F1}"/>
              </a:ext>
            </a:extLst>
          </p:cNvPr>
          <p:cNvSpPr>
            <a:spLocks noGrp="1"/>
          </p:cNvSpPr>
          <p:nvPr>
            <p:ph type="dt" sz="half" idx="2"/>
          </p:nvPr>
        </p:nvSpPr>
        <p:spPr>
          <a:xfrm>
            <a:off x="7337102" y="6398878"/>
            <a:ext cx="4193908" cy="365125"/>
          </a:xfrm>
          <a:prstGeom prst="rect">
            <a:avLst/>
          </a:prstGeom>
        </p:spPr>
        <p:txBody>
          <a:bodyPr vert="horz" lIns="91440" tIns="45720" rIns="91440" bIns="45720" rtlCol="0" anchor="ctr">
            <a:normAutofit/>
          </a:bodyPr>
          <a:lstStyle>
            <a:lvl1pPr algn="r">
              <a:defRPr sz="1100">
                <a:solidFill>
                  <a:schemeClr val="tx2"/>
                </a:solidFill>
                <a:latin typeface="+mn-lt"/>
              </a:defRPr>
            </a:lvl1pPr>
          </a:lstStyle>
          <a:p>
            <a:fld id="{D6D8061D-18C3-4F4F-85EF-561633F58754}" type="datetimeFigureOut">
              <a:rPr lang="en-US" smtClean="0"/>
              <a:t>3/24/2024</a:t>
            </a:fld>
            <a:endParaRPr lang="en-US"/>
          </a:p>
        </p:txBody>
      </p:sp>
      <p:sp>
        <p:nvSpPr>
          <p:cNvPr id="5" name="Footer Placeholder 4">
            <a:extLst>
              <a:ext uri="{FF2B5EF4-FFF2-40B4-BE49-F238E27FC236}">
                <a16:creationId xmlns:a16="http://schemas.microsoft.com/office/drawing/2014/main" id="{8435B93C-2BE9-4847-BFE5-D3CBCC6E948C}"/>
              </a:ext>
            </a:extLst>
          </p:cNvPr>
          <p:cNvSpPr>
            <a:spLocks noGrp="1"/>
          </p:cNvSpPr>
          <p:nvPr>
            <p:ph type="ftr" sz="quarter" idx="3"/>
          </p:nvPr>
        </p:nvSpPr>
        <p:spPr>
          <a:xfrm>
            <a:off x="154429" y="6398878"/>
            <a:ext cx="4497315" cy="365125"/>
          </a:xfrm>
          <a:prstGeom prst="rect">
            <a:avLst/>
          </a:prstGeom>
        </p:spPr>
        <p:txBody>
          <a:bodyPr vert="horz" lIns="91440" tIns="45720" rIns="91440" bIns="45720" rtlCol="0" anchor="ctr">
            <a:normAutofit/>
          </a:bodyPr>
          <a:lstStyle>
            <a:lvl1pPr algn="l">
              <a:defRPr sz="1200" b="1" spc="30" baseline="0">
                <a:solidFill>
                  <a:schemeClr val="tx2"/>
                </a:solidFill>
                <a:latin typeface="+mj-lt"/>
              </a:defRPr>
            </a:lvl1pPr>
          </a:lstStyle>
          <a:p>
            <a:endParaRPr lang="en-US"/>
          </a:p>
        </p:txBody>
      </p:sp>
      <p:sp>
        <p:nvSpPr>
          <p:cNvPr id="6" name="Slide Number Placeholder 5">
            <a:extLst>
              <a:ext uri="{FF2B5EF4-FFF2-40B4-BE49-F238E27FC236}">
                <a16:creationId xmlns:a16="http://schemas.microsoft.com/office/drawing/2014/main" id="{ADF70A99-395E-4F22-8AAB-6C7EE743D7D5}"/>
              </a:ext>
            </a:extLst>
          </p:cNvPr>
          <p:cNvSpPr>
            <a:spLocks noGrp="1"/>
          </p:cNvSpPr>
          <p:nvPr>
            <p:ph type="sldNum" sz="quarter" idx="4"/>
          </p:nvPr>
        </p:nvSpPr>
        <p:spPr>
          <a:xfrm>
            <a:off x="11602477" y="6398878"/>
            <a:ext cx="470887" cy="365125"/>
          </a:xfrm>
          <a:prstGeom prst="rect">
            <a:avLst/>
          </a:prstGeom>
        </p:spPr>
        <p:txBody>
          <a:bodyPr vert="horz" lIns="91440" tIns="45720" rIns="91440" bIns="45720" rtlCol="0" anchor="ctr">
            <a:normAutofit/>
          </a:bodyPr>
          <a:lstStyle>
            <a:lvl1pPr algn="r">
              <a:defRPr sz="1100">
                <a:solidFill>
                  <a:schemeClr val="tx2"/>
                </a:solidFill>
                <a:latin typeface="+mn-lt"/>
              </a:defRPr>
            </a:lvl1pPr>
          </a:lstStyle>
          <a:p>
            <a:fld id="{CBD12358-51D2-46B3-9BDE-DF29528B9454}" type="slidenum">
              <a:rPr lang="en-US" smtClean="0"/>
              <a:t>‹#›</a:t>
            </a:fld>
            <a:endParaRPr lang="en-US"/>
          </a:p>
        </p:txBody>
      </p:sp>
    </p:spTree>
    <p:extLst>
      <p:ext uri="{BB962C8B-B14F-4D97-AF65-F5344CB8AC3E}">
        <p14:creationId xmlns:p14="http://schemas.microsoft.com/office/powerpoint/2010/main" val="2943391290"/>
      </p:ext>
    </p:extLst>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73" r:id="rId6"/>
    <p:sldLayoutId id="2147483674" r:id="rId7"/>
    <p:sldLayoutId id="2147483675" r:id="rId8"/>
    <p:sldLayoutId id="2147483676" r:id="rId9"/>
    <p:sldLayoutId id="2147483677" r:id="rId10"/>
    <p:sldLayoutId id="2147483678" r:id="rId11"/>
    <p:sldLayoutId id="2147483679" r:id="rId12"/>
    <p:sldLayoutId id="2147483680" r:id="rId13"/>
    <p:sldLayoutId id="2147483681" r:id="rId14"/>
    <p:sldLayoutId id="2147483682" r:id="rId15"/>
    <p:sldLayoutId id="2147483683" r:id="rId16"/>
    <p:sldLayoutId id="2147483684" r:id="rId17"/>
    <p:sldLayoutId id="2147483685" r:id="rId18"/>
    <p:sldLayoutId id="2147483686" r:id="rId19"/>
    <p:sldLayoutId id="2147483687" r:id="rId20"/>
    <p:sldLayoutId id="2147483688" r:id="rId21"/>
    <p:sldLayoutId id="2147483689" r:id="rId22"/>
    <p:sldLayoutId id="2147483690" r:id="rId23"/>
    <p:sldLayoutId id="2147483691" r:id="rId24"/>
  </p:sldLayoutIdLst>
  <p:txStyles>
    <p:titleStyle>
      <a:lvl1pPr algn="l" defTabSz="914400" rtl="0" eaLnBrk="1" latinLnBrk="0" hangingPunct="1">
        <a:lnSpc>
          <a:spcPct val="90000"/>
        </a:lnSpc>
        <a:spcBef>
          <a:spcPct val="0"/>
        </a:spcBef>
        <a:buNone/>
        <a:defRPr sz="4400" i="1" kern="1200" cap="all" baseline="0">
          <a:solidFill>
            <a:schemeClr val="tx2"/>
          </a:solidFill>
          <a:latin typeface="+mj-lt"/>
          <a:ea typeface="+mj-ea"/>
          <a:cs typeface="+mj-cs"/>
        </a:defRPr>
      </a:lvl1pPr>
    </p:titleStyle>
    <p:bodyStyle>
      <a:lvl1pPr marL="228600" indent="-228600" algn="l" defTabSz="914400" rtl="0" eaLnBrk="1" latinLnBrk="0" hangingPunct="1">
        <a:lnSpc>
          <a:spcPct val="100000"/>
        </a:lnSpc>
        <a:spcBef>
          <a:spcPts val="1000"/>
        </a:spcBef>
        <a:buSzPct val="80000"/>
        <a:buFont typeface="Arial" panose="020B0604020202020204" pitchFamily="34" charset="0"/>
        <a:buChar char="•"/>
        <a:defRPr sz="2400" kern="1200">
          <a:solidFill>
            <a:schemeClr val="tx2"/>
          </a:solidFill>
          <a:latin typeface="+mn-lt"/>
          <a:ea typeface="+mn-ea"/>
          <a:cs typeface="+mn-cs"/>
        </a:defRPr>
      </a:lvl1pPr>
      <a:lvl2pPr marL="685800" indent="-228600" algn="l" defTabSz="914400" rtl="0" eaLnBrk="1" latinLnBrk="0" hangingPunct="1">
        <a:lnSpc>
          <a:spcPct val="100000"/>
        </a:lnSpc>
        <a:spcBef>
          <a:spcPts val="500"/>
        </a:spcBef>
        <a:buSzPct val="80000"/>
        <a:buFont typeface="Arial" panose="020B0604020202020204" pitchFamily="34" charset="0"/>
        <a:buChar char="•"/>
        <a:defRPr sz="2000" kern="1200">
          <a:solidFill>
            <a:schemeClr val="tx2"/>
          </a:solidFill>
          <a:latin typeface="+mn-lt"/>
          <a:ea typeface="+mn-ea"/>
          <a:cs typeface="+mn-cs"/>
        </a:defRPr>
      </a:lvl2pPr>
      <a:lvl3pPr marL="1143000" indent="-228600" algn="l" defTabSz="914400" rtl="0" eaLnBrk="1" latinLnBrk="0" hangingPunct="1">
        <a:lnSpc>
          <a:spcPct val="100000"/>
        </a:lnSpc>
        <a:spcBef>
          <a:spcPts val="500"/>
        </a:spcBef>
        <a:buSzPct val="80000"/>
        <a:buFont typeface="Arial" panose="020B0604020202020204" pitchFamily="34" charset="0"/>
        <a:buChar char="•"/>
        <a:defRPr sz="1800" kern="1200">
          <a:solidFill>
            <a:schemeClr val="tx2"/>
          </a:solidFill>
          <a:latin typeface="+mn-lt"/>
          <a:ea typeface="+mn-ea"/>
          <a:cs typeface="+mn-cs"/>
        </a:defRPr>
      </a:lvl3pPr>
      <a:lvl4pPr marL="1600200" indent="-228600" algn="l" defTabSz="914400" rtl="0" eaLnBrk="1" latinLnBrk="0" hangingPunct="1">
        <a:lnSpc>
          <a:spcPct val="100000"/>
        </a:lnSpc>
        <a:spcBef>
          <a:spcPts val="500"/>
        </a:spcBef>
        <a:buSzPct val="80000"/>
        <a:buFont typeface="Arial" panose="020B0604020202020204" pitchFamily="34" charset="0"/>
        <a:buChar char="•"/>
        <a:defRPr sz="1600" kern="1200">
          <a:solidFill>
            <a:schemeClr val="tx2"/>
          </a:solidFill>
          <a:latin typeface="+mn-lt"/>
          <a:ea typeface="+mn-ea"/>
          <a:cs typeface="+mn-cs"/>
        </a:defRPr>
      </a:lvl4pPr>
      <a:lvl5pPr marL="2057400" indent="-228600" algn="l" defTabSz="914400" rtl="0" eaLnBrk="1" latinLnBrk="0" hangingPunct="1">
        <a:lnSpc>
          <a:spcPct val="100000"/>
        </a:lnSpc>
        <a:spcBef>
          <a:spcPts val="500"/>
        </a:spcBef>
        <a:buSzPct val="80000"/>
        <a:buFont typeface="Arial" panose="020B0604020202020204" pitchFamily="34" charset="0"/>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orient="horz" pos="336">
          <p15:clr>
            <a:srgbClr val="F26B43"/>
          </p15:clr>
        </p15:guide>
        <p15:guide id="4" orient="horz" pos="3984">
          <p15:clr>
            <a:srgbClr val="F26B43"/>
          </p15:clr>
        </p15:guide>
        <p15:guide id="5" pos="336">
          <p15:clr>
            <a:srgbClr val="F26B43"/>
          </p15:clr>
        </p15:guide>
        <p15:guide id="6" pos="7344">
          <p15:clr>
            <a:srgbClr val="F26B43"/>
          </p15:clr>
        </p15:guide>
        <p15:guide id="7" pos="720">
          <p15:clr>
            <a:srgbClr val="F26B43"/>
          </p15:clr>
        </p15:guide>
        <p15:guide id="8" pos="696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www.indeed.com/career-advice/career-development/types-of-drawing" TargetMode="External"/><Relationship Id="rId2" Type="http://schemas.openxmlformats.org/officeDocument/2006/relationships/notesSlide" Target="../notesSlides/notesSlide10.xml"/><Relationship Id="rId1" Type="http://schemas.openxmlformats.org/officeDocument/2006/relationships/slideLayout" Target="../slideLayouts/slideLayout13.xml"/><Relationship Id="rId6" Type="http://schemas.openxmlformats.org/officeDocument/2006/relationships/image" Target="../media/image2.jpeg"/><Relationship Id="rId5" Type="http://schemas.openxmlformats.org/officeDocument/2006/relationships/hyperlink" Target="https://www.theknowledgeacademy.com/blog/benefits-of-drawing/" TargetMode="External"/><Relationship Id="rId4" Type="http://schemas.openxmlformats.org/officeDocument/2006/relationships/hyperlink" Target="https://www.britannica.com/art/drawing-art/General-considerations"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1.xml"/><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8.xml"/><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9.xml"/><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6FEC93CF-2672-7D78-F278-58C5E012E0DF}"/>
              </a:ext>
            </a:extLst>
          </p:cNvPr>
          <p:cNvSpPr>
            <a:spLocks noGrp="1"/>
          </p:cNvSpPr>
          <p:nvPr>
            <p:ph type="ctrTitle"/>
          </p:nvPr>
        </p:nvSpPr>
        <p:spPr/>
        <p:txBody>
          <a:bodyPr/>
          <a:lstStyle/>
          <a:p>
            <a:r>
              <a:rPr lang="en-US" dirty="0"/>
              <a:t>Drawing</a:t>
            </a:r>
          </a:p>
        </p:txBody>
      </p:sp>
      <p:pic>
        <p:nvPicPr>
          <p:cNvPr id="7" name="Picture Placeholder 6" descr="A close up of a paintbrush&#10;&#10;Description automatically generated">
            <a:extLst>
              <a:ext uri="{FF2B5EF4-FFF2-40B4-BE49-F238E27FC236}">
                <a16:creationId xmlns:a16="http://schemas.microsoft.com/office/drawing/2014/main" id="{ED21B7CD-3D69-26B5-8A0B-52A19A6B0A26}"/>
              </a:ext>
            </a:extLst>
          </p:cNvPr>
          <p:cNvPicPr>
            <a:picLocks noGrp="1" noChangeAspect="1"/>
          </p:cNvPicPr>
          <p:nvPr>
            <p:ph type="pic" sz="quarter" idx="10"/>
          </p:nvPr>
        </p:nvPicPr>
        <p:blipFill>
          <a:blip r:embed="rId3"/>
          <a:srcRect l="18193" r="18193"/>
          <a:stretch/>
        </p:blipFill>
        <p:spPr>
          <a:xfrm>
            <a:off x="5615249" y="2812"/>
            <a:ext cx="6578801" cy="6894576"/>
          </a:xfrm>
        </p:spPr>
      </p:pic>
    </p:spTree>
    <p:extLst>
      <p:ext uri="{BB962C8B-B14F-4D97-AF65-F5344CB8AC3E}">
        <p14:creationId xmlns:p14="http://schemas.microsoft.com/office/powerpoint/2010/main" val="3078994387"/>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59" name="Straight Connector 58">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66" name="Rectangle 65">
            <a:extLst>
              <a:ext uri="{FF2B5EF4-FFF2-40B4-BE49-F238E27FC236}">
                <a16:creationId xmlns:a16="http://schemas.microsoft.com/office/drawing/2014/main" id="{D6309531-94CD-4CF6-AACE-80EC085E0F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DC829807-7791-462F-8C59-969B0EC71A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2"/>
            <a:ext cx="12192000" cy="685734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3C2181D-911C-1343-7267-E35AC86CCA0E}"/>
              </a:ext>
            </a:extLst>
          </p:cNvPr>
          <p:cNvSpPr>
            <a:spLocks noGrp="1"/>
          </p:cNvSpPr>
          <p:nvPr>
            <p:ph type="title"/>
          </p:nvPr>
        </p:nvSpPr>
        <p:spPr>
          <a:xfrm>
            <a:off x="5230906" y="533401"/>
            <a:ext cx="6427694" cy="1111254"/>
          </a:xfrm>
        </p:spPr>
        <p:txBody>
          <a:bodyPr vert="horz" lIns="91440" tIns="45720" rIns="91440" bIns="45720" rtlCol="0" anchor="ctr">
            <a:normAutofit/>
          </a:bodyPr>
          <a:lstStyle/>
          <a:p>
            <a:pPr algn="r"/>
            <a:r>
              <a:rPr lang="en-US" sz="2000"/>
              <a:t>AGENDA</a:t>
            </a:r>
          </a:p>
        </p:txBody>
      </p:sp>
      <p:sp>
        <p:nvSpPr>
          <p:cNvPr id="3" name="Content Placeholder 2">
            <a:extLst>
              <a:ext uri="{FF2B5EF4-FFF2-40B4-BE49-F238E27FC236}">
                <a16:creationId xmlns:a16="http://schemas.microsoft.com/office/drawing/2014/main" id="{9BEA8735-F1DC-1DE6-0A38-429B2F660F8A}"/>
              </a:ext>
            </a:extLst>
          </p:cNvPr>
          <p:cNvSpPr>
            <a:spLocks noGrp="1"/>
          </p:cNvSpPr>
          <p:nvPr>
            <p:ph idx="1"/>
          </p:nvPr>
        </p:nvSpPr>
        <p:spPr>
          <a:xfrm>
            <a:off x="5049839" y="1754841"/>
            <a:ext cx="6481170" cy="4569758"/>
          </a:xfrm>
        </p:spPr>
        <p:txBody>
          <a:bodyPr vert="horz" lIns="91440" tIns="45720" rIns="91440" bIns="45720" rtlCol="0" anchor="ctr">
            <a:normAutofit/>
          </a:bodyPr>
          <a:lstStyle/>
          <a:p>
            <a:pPr indent="-228600">
              <a:lnSpc>
                <a:spcPct val="100000"/>
              </a:lnSpc>
              <a:buFont typeface="Arial" panose="020B0604020202020204" pitchFamily="34" charset="0"/>
              <a:buChar char="•"/>
            </a:pPr>
            <a:r>
              <a:rPr lang="en-US" sz="3200" u="sng" dirty="0">
                <a:solidFill>
                  <a:schemeClr val="tx1"/>
                </a:solidFill>
                <a:ea typeface="+mn-lt"/>
                <a:cs typeface="+mn-lt"/>
                <a:hlinkClick r:id="rId3">
                  <a:extLst>
                    <a:ext uri="{A12FA001-AC4F-418D-AE19-62706E023703}">
                      <ahyp:hlinkClr xmlns:ahyp="http://schemas.microsoft.com/office/drawing/2018/hyperlinkcolor" val="tx"/>
                    </a:ext>
                  </a:extLst>
                </a:hlinkClick>
              </a:rPr>
              <a:t>indeed</a:t>
            </a:r>
            <a:endParaRPr lang="en-US" sz="3200" u="sng" dirty="0">
              <a:solidFill>
                <a:schemeClr val="tx1"/>
              </a:solidFill>
              <a:hlinkClick r:id="rId3">
                <a:extLst>
                  <a:ext uri="{A12FA001-AC4F-418D-AE19-62706E023703}">
                    <ahyp:hlinkClr xmlns:ahyp="http://schemas.microsoft.com/office/drawing/2018/hyperlinkcolor" val="tx"/>
                  </a:ext>
                </a:extLst>
              </a:hlinkClick>
            </a:endParaRPr>
          </a:p>
          <a:p>
            <a:pPr indent="-228600">
              <a:lnSpc>
                <a:spcPct val="100000"/>
              </a:lnSpc>
              <a:buFont typeface="Arial" panose="020B0604020202020204" pitchFamily="34" charset="0"/>
              <a:buChar char="•"/>
            </a:pPr>
            <a:r>
              <a:rPr lang="en-US" sz="3200" dirty="0">
                <a:solidFill>
                  <a:schemeClr val="tx1"/>
                </a:solidFill>
                <a:highlight>
                  <a:srgbClr val="FFFF00"/>
                </a:highlight>
                <a:ea typeface="+mn-lt"/>
                <a:cs typeface="+mn-lt"/>
                <a:hlinkClick r:id="rId4">
                  <a:extLst>
                    <a:ext uri="{A12FA001-AC4F-418D-AE19-62706E023703}">
                      <ahyp:hlinkClr xmlns:ahyp="http://schemas.microsoft.com/office/drawing/2018/hyperlinkcolor" val="tx"/>
                    </a:ext>
                  </a:extLst>
                </a:hlinkClick>
              </a:rPr>
              <a:t>britannica</a:t>
            </a:r>
            <a:endParaRPr lang="en-US">
              <a:solidFill>
                <a:schemeClr val="tx1"/>
              </a:solidFill>
              <a:highlight>
                <a:srgbClr val="FFFF00"/>
              </a:highlight>
              <a:hlinkClick r:id="rId4">
                <a:extLst>
                  <a:ext uri="{A12FA001-AC4F-418D-AE19-62706E023703}">
                    <ahyp:hlinkClr xmlns:ahyp="http://schemas.microsoft.com/office/drawing/2018/hyperlinkcolor" val="tx"/>
                  </a:ext>
                </a:extLst>
              </a:hlinkClick>
            </a:endParaRPr>
          </a:p>
          <a:p>
            <a:pPr indent="-228600">
              <a:lnSpc>
                <a:spcPct val="100000"/>
              </a:lnSpc>
              <a:buFont typeface="Arial" panose="020B0604020202020204" pitchFamily="34" charset="0"/>
              <a:buChar char="•"/>
            </a:pPr>
            <a:r>
              <a:rPr lang="en-US" sz="3200" dirty="0">
                <a:solidFill>
                  <a:schemeClr val="tx1"/>
                </a:solidFill>
                <a:highlight>
                  <a:srgbClr val="FFFF00"/>
                </a:highlight>
                <a:ea typeface="+mn-lt"/>
                <a:cs typeface="+mn-lt"/>
                <a:hlinkClick r:id="rId5">
                  <a:extLst>
                    <a:ext uri="{A12FA001-AC4F-418D-AE19-62706E023703}">
                      <ahyp:hlinkClr xmlns:ahyp="http://schemas.microsoft.com/office/drawing/2018/hyperlinkcolor" val="tx"/>
                    </a:ext>
                  </a:extLst>
                </a:hlinkClick>
              </a:rPr>
              <a:t>theknowledgeacademy</a:t>
            </a:r>
            <a:endParaRPr lang="en-US">
              <a:solidFill>
                <a:schemeClr val="tx1"/>
              </a:solidFill>
              <a:highlight>
                <a:srgbClr val="FFFF00"/>
              </a:highlight>
              <a:hlinkClick r:id="rId5">
                <a:extLst>
                  <a:ext uri="{A12FA001-AC4F-418D-AE19-62706E023703}">
                    <ahyp:hlinkClr xmlns:ahyp="http://schemas.microsoft.com/office/drawing/2018/hyperlinkcolor" val="tx"/>
                  </a:ext>
                </a:extLst>
              </a:hlinkClick>
            </a:endParaRPr>
          </a:p>
        </p:txBody>
      </p:sp>
      <p:pic>
        <p:nvPicPr>
          <p:cNvPr id="25" name="Picture Placeholder 6" descr="A group of paint brushes&#10;&#10;Description automatically generated">
            <a:extLst>
              <a:ext uri="{FF2B5EF4-FFF2-40B4-BE49-F238E27FC236}">
                <a16:creationId xmlns:a16="http://schemas.microsoft.com/office/drawing/2014/main" id="{086C9520-C924-5732-CC82-F0C4A533D4E2}"/>
              </a:ext>
            </a:extLst>
          </p:cNvPr>
          <p:cNvPicPr>
            <a:picLocks noGrp="1" noChangeAspect="1"/>
          </p:cNvPicPr>
          <p:nvPr>
            <p:ph type="pic" sz="quarter" idx="13"/>
          </p:nvPr>
        </p:nvPicPr>
        <p:blipFill rotWithShape="1">
          <a:blip r:embed="rId6"/>
          <a:srcRect t="9349" r="-1" b="-1"/>
          <a:stretch/>
        </p:blipFill>
        <p:spPr>
          <a:xfrm>
            <a:off x="20" y="2"/>
            <a:ext cx="5049819" cy="6857998"/>
          </a:xfrm>
          <a:custGeom>
            <a:avLst/>
            <a:gdLst/>
            <a:ahLst/>
            <a:cxnLst/>
            <a:rect l="l" t="t" r="r" b="b"/>
            <a:pathLst>
              <a:path w="5049839" h="6857998">
                <a:moveTo>
                  <a:pt x="0" y="0"/>
                </a:moveTo>
                <a:lnTo>
                  <a:pt x="5049839" y="1331"/>
                </a:lnTo>
                <a:lnTo>
                  <a:pt x="3110749" y="6857998"/>
                </a:lnTo>
                <a:lnTo>
                  <a:pt x="0" y="6857998"/>
                </a:lnTo>
                <a:close/>
              </a:path>
            </a:pathLst>
          </a:custGeom>
        </p:spPr>
      </p:pic>
      <p:cxnSp>
        <p:nvCxnSpPr>
          <p:cNvPr id="68" name="Straight Connector 67">
            <a:extLst>
              <a:ext uri="{FF2B5EF4-FFF2-40B4-BE49-F238E27FC236}">
                <a16:creationId xmlns:a16="http://schemas.microsoft.com/office/drawing/2014/main" id="{F75BF611-D2A5-4454-8C47-95B0BC42284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3845859" y="0"/>
            <a:ext cx="699247" cy="6857347"/>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DC2312DA-BDBD-40EE-84AB-53293C1CDE0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9210" y="5788959"/>
            <a:ext cx="7396312" cy="106904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6628319"/>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Placeholder 5" descr="Close-up of a bridge with wires">
            <a:extLst>
              <a:ext uri="{FF2B5EF4-FFF2-40B4-BE49-F238E27FC236}">
                <a16:creationId xmlns:a16="http://schemas.microsoft.com/office/drawing/2014/main" id="{E461669C-A7BA-D639-22CB-B5FBBE698B38}"/>
              </a:ext>
            </a:extLst>
          </p:cNvPr>
          <p:cNvPicPr>
            <a:picLocks noGrp="1" noChangeAspect="1"/>
          </p:cNvPicPr>
          <p:nvPr>
            <p:ph type="pic" sz="quarter" idx="10"/>
          </p:nvPr>
        </p:nvPicPr>
        <p:blipFill rotWithShape="1">
          <a:blip r:embed="rId3">
            <a:extLst>
              <a:ext uri="{28A0092B-C50C-407E-A947-70E740481C1C}">
                <a14:useLocalDpi xmlns:a14="http://schemas.microsoft.com/office/drawing/2010/main" val="0"/>
              </a:ext>
            </a:extLst>
          </a:blip>
          <a:srcRect l="20" r="20"/>
          <a:stretch/>
        </p:blipFill>
        <p:spPr>
          <a:noFill/>
        </p:spPr>
      </p:pic>
      <p:sp>
        <p:nvSpPr>
          <p:cNvPr id="2" name="Title 1">
            <a:extLst>
              <a:ext uri="{FF2B5EF4-FFF2-40B4-BE49-F238E27FC236}">
                <a16:creationId xmlns:a16="http://schemas.microsoft.com/office/drawing/2014/main" id="{28BAC361-0D7A-DC05-86B5-6DD77D322F5B}"/>
              </a:ext>
            </a:extLst>
          </p:cNvPr>
          <p:cNvSpPr>
            <a:spLocks noGrp="1"/>
          </p:cNvSpPr>
          <p:nvPr>
            <p:ph type="title"/>
          </p:nvPr>
        </p:nvSpPr>
        <p:spPr>
          <a:noFill/>
        </p:spPr>
        <p:txBody>
          <a:bodyPr anchor="b"/>
          <a:lstStyle/>
          <a:p>
            <a:r>
              <a:rPr lang="en-US" dirty="0"/>
              <a:t>THANK YOU</a:t>
            </a:r>
          </a:p>
        </p:txBody>
      </p:sp>
      <p:sp>
        <p:nvSpPr>
          <p:cNvPr id="3" name="Content Placeholder 2">
            <a:extLst>
              <a:ext uri="{FF2B5EF4-FFF2-40B4-BE49-F238E27FC236}">
                <a16:creationId xmlns:a16="http://schemas.microsoft.com/office/drawing/2014/main" id="{1BE98EFF-197D-3136-70B9-7BBD30A48931}"/>
              </a:ext>
            </a:extLst>
          </p:cNvPr>
          <p:cNvSpPr>
            <a:spLocks noGrp="1"/>
          </p:cNvSpPr>
          <p:nvPr>
            <p:ph idx="1"/>
          </p:nvPr>
        </p:nvSpPr>
        <p:spPr>
          <a:noFill/>
        </p:spPr>
        <p:txBody>
          <a:bodyPr anchor="t">
            <a:normAutofit/>
          </a:bodyPr>
          <a:lstStyle/>
          <a:p>
            <a:endParaRPr lang="en-US" dirty="0"/>
          </a:p>
        </p:txBody>
      </p:sp>
    </p:spTree>
    <p:extLst>
      <p:ext uri="{BB962C8B-B14F-4D97-AF65-F5344CB8AC3E}">
        <p14:creationId xmlns:p14="http://schemas.microsoft.com/office/powerpoint/2010/main" val="1210802199"/>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59" name="Straight Connector 58">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66" name="Rectangle 65">
            <a:extLst>
              <a:ext uri="{FF2B5EF4-FFF2-40B4-BE49-F238E27FC236}">
                <a16:creationId xmlns:a16="http://schemas.microsoft.com/office/drawing/2014/main" id="{D6309531-94CD-4CF6-AACE-80EC085E0F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DC829807-7791-462F-8C59-969B0EC71A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2"/>
            <a:ext cx="12192000" cy="685734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3C2181D-911C-1343-7267-E35AC86CCA0E}"/>
              </a:ext>
            </a:extLst>
          </p:cNvPr>
          <p:cNvSpPr>
            <a:spLocks noGrp="1"/>
          </p:cNvSpPr>
          <p:nvPr>
            <p:ph type="title"/>
          </p:nvPr>
        </p:nvSpPr>
        <p:spPr>
          <a:xfrm>
            <a:off x="5230906" y="533401"/>
            <a:ext cx="6427694" cy="1111254"/>
          </a:xfrm>
        </p:spPr>
        <p:txBody>
          <a:bodyPr vert="horz" lIns="91440" tIns="45720" rIns="91440" bIns="45720" rtlCol="0" anchor="ctr">
            <a:normAutofit/>
          </a:bodyPr>
          <a:lstStyle/>
          <a:p>
            <a:pPr algn="r"/>
            <a:r>
              <a:rPr lang="en-US" sz="2000"/>
              <a:t>AGENDA</a:t>
            </a:r>
          </a:p>
        </p:txBody>
      </p:sp>
      <p:sp>
        <p:nvSpPr>
          <p:cNvPr id="3" name="Content Placeholder 2">
            <a:extLst>
              <a:ext uri="{FF2B5EF4-FFF2-40B4-BE49-F238E27FC236}">
                <a16:creationId xmlns:a16="http://schemas.microsoft.com/office/drawing/2014/main" id="{9BEA8735-F1DC-1DE6-0A38-429B2F660F8A}"/>
              </a:ext>
            </a:extLst>
          </p:cNvPr>
          <p:cNvSpPr>
            <a:spLocks noGrp="1"/>
          </p:cNvSpPr>
          <p:nvPr>
            <p:ph idx="1"/>
          </p:nvPr>
        </p:nvSpPr>
        <p:spPr>
          <a:xfrm>
            <a:off x="5049839" y="1754841"/>
            <a:ext cx="6481170" cy="4569758"/>
          </a:xfrm>
        </p:spPr>
        <p:txBody>
          <a:bodyPr vert="horz" lIns="91440" tIns="45720" rIns="91440" bIns="45720" rtlCol="0" anchor="ctr">
            <a:normAutofit/>
          </a:bodyPr>
          <a:lstStyle/>
          <a:p>
            <a:pPr indent="-228600">
              <a:lnSpc>
                <a:spcPct val="100000"/>
              </a:lnSpc>
              <a:buFont typeface="Arial" panose="020B0604020202020204" pitchFamily="34" charset="0"/>
              <a:buChar char="•"/>
            </a:pPr>
            <a:r>
              <a:rPr lang="en-US" sz="3200" dirty="0"/>
              <a:t>Introduction</a:t>
            </a:r>
          </a:p>
          <a:p>
            <a:pPr indent="-228600">
              <a:lnSpc>
                <a:spcPct val="100000"/>
              </a:lnSpc>
              <a:buFont typeface="Arial" panose="020B0604020202020204" pitchFamily="34" charset="0"/>
              <a:buChar char="•"/>
            </a:pPr>
            <a:r>
              <a:rPr lang="en-US" sz="3200" dirty="0"/>
              <a:t>The History of Drawing</a:t>
            </a:r>
          </a:p>
          <a:p>
            <a:pPr indent="-228600">
              <a:lnSpc>
                <a:spcPct val="100000"/>
              </a:lnSpc>
              <a:buFont typeface="Arial" panose="020B0604020202020204" pitchFamily="34" charset="0"/>
              <a:buChar char="•"/>
            </a:pPr>
            <a:r>
              <a:rPr lang="en-US" sz="3200" dirty="0"/>
              <a:t>Engaging the audience</a:t>
            </a:r>
          </a:p>
          <a:p>
            <a:pPr indent="-228600">
              <a:lnSpc>
                <a:spcPct val="100000"/>
              </a:lnSpc>
              <a:buFont typeface="Arial" panose="020B0604020202020204" pitchFamily="34" charset="0"/>
              <a:buChar char="•"/>
            </a:pPr>
            <a:r>
              <a:rPr lang="en-US" sz="3200" dirty="0"/>
              <a:t>Visual aids</a:t>
            </a:r>
          </a:p>
          <a:p>
            <a:pPr indent="-228600">
              <a:lnSpc>
                <a:spcPct val="100000"/>
              </a:lnSpc>
              <a:buFont typeface="Arial" panose="020B0604020202020204" pitchFamily="34" charset="0"/>
              <a:buChar char="•"/>
            </a:pPr>
            <a:r>
              <a:rPr lang="en-US" sz="3200" dirty="0"/>
              <a:t>Final tips &amp; takeaways</a:t>
            </a:r>
          </a:p>
        </p:txBody>
      </p:sp>
      <p:pic>
        <p:nvPicPr>
          <p:cNvPr id="25" name="Picture Placeholder 6" descr="A group of paint brushes&#10;&#10;Description automatically generated">
            <a:extLst>
              <a:ext uri="{FF2B5EF4-FFF2-40B4-BE49-F238E27FC236}">
                <a16:creationId xmlns:a16="http://schemas.microsoft.com/office/drawing/2014/main" id="{086C9520-C924-5732-CC82-F0C4A533D4E2}"/>
              </a:ext>
            </a:extLst>
          </p:cNvPr>
          <p:cNvPicPr>
            <a:picLocks noGrp="1" noChangeAspect="1"/>
          </p:cNvPicPr>
          <p:nvPr>
            <p:ph type="pic" sz="quarter" idx="13"/>
          </p:nvPr>
        </p:nvPicPr>
        <p:blipFill rotWithShape="1">
          <a:blip r:embed="rId3"/>
          <a:srcRect t="9349" r="-1" b="-1"/>
          <a:stretch/>
        </p:blipFill>
        <p:spPr>
          <a:xfrm>
            <a:off x="20" y="2"/>
            <a:ext cx="5049819" cy="6857998"/>
          </a:xfrm>
          <a:custGeom>
            <a:avLst/>
            <a:gdLst/>
            <a:ahLst/>
            <a:cxnLst/>
            <a:rect l="l" t="t" r="r" b="b"/>
            <a:pathLst>
              <a:path w="5049839" h="6857998">
                <a:moveTo>
                  <a:pt x="0" y="0"/>
                </a:moveTo>
                <a:lnTo>
                  <a:pt x="5049839" y="1331"/>
                </a:lnTo>
                <a:lnTo>
                  <a:pt x="3110749" y="6857998"/>
                </a:lnTo>
                <a:lnTo>
                  <a:pt x="0" y="6857998"/>
                </a:lnTo>
                <a:close/>
              </a:path>
            </a:pathLst>
          </a:custGeom>
        </p:spPr>
      </p:pic>
      <p:cxnSp>
        <p:nvCxnSpPr>
          <p:cNvPr id="68" name="Straight Connector 67">
            <a:extLst>
              <a:ext uri="{FF2B5EF4-FFF2-40B4-BE49-F238E27FC236}">
                <a16:creationId xmlns:a16="http://schemas.microsoft.com/office/drawing/2014/main" id="{F75BF611-D2A5-4454-8C47-95B0BC42284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3845859" y="0"/>
            <a:ext cx="699247" cy="6857347"/>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DC2312DA-BDBD-40EE-84AB-53293C1CDE0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9210" y="5788959"/>
            <a:ext cx="7396312" cy="106904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38351183"/>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59" name="Straight Connector 58">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66" name="Rectangle 65">
            <a:extLst>
              <a:ext uri="{FF2B5EF4-FFF2-40B4-BE49-F238E27FC236}">
                <a16:creationId xmlns:a16="http://schemas.microsoft.com/office/drawing/2014/main" id="{8B2BAECB-35E2-4DD9-8B8C-22D215DD0C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Placeholder 7" descr="A close-up of a colorful paint swirls&#10;&#10;Description automatically generated">
            <a:extLst>
              <a:ext uri="{FF2B5EF4-FFF2-40B4-BE49-F238E27FC236}">
                <a16:creationId xmlns:a16="http://schemas.microsoft.com/office/drawing/2014/main" id="{A672B903-78EE-718A-C122-69D512078839}"/>
              </a:ext>
            </a:extLst>
          </p:cNvPr>
          <p:cNvPicPr>
            <a:picLocks noGrp="1" noChangeAspect="1"/>
          </p:cNvPicPr>
          <p:nvPr>
            <p:ph type="pic" sz="quarter" idx="10"/>
          </p:nvPr>
        </p:nvPicPr>
        <p:blipFill rotWithShape="1">
          <a:blip r:embed="rId3"/>
          <a:srcRect t="3564" r="-2" b="9295"/>
          <a:stretch/>
        </p:blipFill>
        <p:spPr>
          <a:xfrm>
            <a:off x="6938682" y="10"/>
            <a:ext cx="5253320" cy="6857990"/>
          </a:xfrm>
          <a:custGeom>
            <a:avLst/>
            <a:gdLst/>
            <a:ahLst/>
            <a:cxnLst/>
            <a:rect l="l" t="t" r="r" b="b"/>
            <a:pathLst>
              <a:path w="5253320" h="6858000">
                <a:moveTo>
                  <a:pt x="722088" y="0"/>
                </a:moveTo>
                <a:lnTo>
                  <a:pt x="5253320" y="0"/>
                </a:lnTo>
                <a:lnTo>
                  <a:pt x="5253320" y="6858000"/>
                </a:lnTo>
                <a:lnTo>
                  <a:pt x="0" y="6858000"/>
                </a:lnTo>
                <a:close/>
              </a:path>
            </a:pathLst>
          </a:custGeom>
          <a:noFill/>
        </p:spPr>
      </p:pic>
      <p:sp>
        <p:nvSpPr>
          <p:cNvPr id="2" name="Title 1">
            <a:extLst>
              <a:ext uri="{FF2B5EF4-FFF2-40B4-BE49-F238E27FC236}">
                <a16:creationId xmlns:a16="http://schemas.microsoft.com/office/drawing/2014/main" id="{9635F5E3-2B1C-7C0A-8581-67A9052D13AA}"/>
              </a:ext>
            </a:extLst>
          </p:cNvPr>
          <p:cNvSpPr>
            <a:spLocks noGrp="1"/>
          </p:cNvSpPr>
          <p:nvPr>
            <p:ph type="title"/>
          </p:nvPr>
        </p:nvSpPr>
        <p:spPr>
          <a:xfrm>
            <a:off x="1104901" y="467834"/>
            <a:ext cx="6132605" cy="1738422"/>
          </a:xfrm>
        </p:spPr>
        <p:txBody>
          <a:bodyPr vert="horz" lIns="91440" tIns="45720" rIns="91440" bIns="45720" rtlCol="0" anchor="ctr">
            <a:normAutofit/>
          </a:bodyPr>
          <a:lstStyle/>
          <a:p>
            <a:r>
              <a:rPr lang="en-US" sz="4400" dirty="0"/>
              <a:t>Introduction</a:t>
            </a:r>
            <a:endParaRPr lang="en-US" dirty="0"/>
          </a:p>
        </p:txBody>
      </p:sp>
      <p:cxnSp>
        <p:nvCxnSpPr>
          <p:cNvPr id="67" name="Straight Connector 66">
            <a:extLst>
              <a:ext uri="{FF2B5EF4-FFF2-40B4-BE49-F238E27FC236}">
                <a16:creationId xmlns:a16="http://schemas.microsoft.com/office/drawing/2014/main" id="{13AC671C-E66F-43C5-A66A-C477339DD23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5528235" y="0"/>
            <a:ext cx="6663765" cy="992094"/>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6A33159-D030-2F82-A142-F75940728319}"/>
              </a:ext>
            </a:extLst>
          </p:cNvPr>
          <p:cNvSpPr>
            <a:spLocks noGrp="1"/>
          </p:cNvSpPr>
          <p:nvPr>
            <p:ph sz="half" idx="2"/>
          </p:nvPr>
        </p:nvSpPr>
        <p:spPr>
          <a:xfrm>
            <a:off x="876302" y="2006230"/>
            <a:ext cx="5487146" cy="4118345"/>
          </a:xfrm>
        </p:spPr>
        <p:txBody>
          <a:bodyPr vert="horz" lIns="91440" tIns="45720" rIns="91440" bIns="45720" rtlCol="0" anchor="t">
            <a:normAutofit/>
          </a:bodyPr>
          <a:lstStyle/>
          <a:p>
            <a:r>
              <a:rPr lang="en-US" sz="1600" b="1" dirty="0">
                <a:solidFill>
                  <a:srgbClr val="1A1A1A"/>
                </a:solidFill>
                <a:ea typeface="+mn-lt"/>
                <a:cs typeface="+mn-lt"/>
              </a:rPr>
              <a:t>Drawing:</a:t>
            </a:r>
            <a:r>
              <a:rPr lang="en-US" sz="1600" dirty="0">
                <a:solidFill>
                  <a:srgbClr val="1A1A1A"/>
                </a:solidFill>
                <a:ea typeface="+mn-lt"/>
                <a:cs typeface="+mn-lt"/>
              </a:rPr>
              <a:t> the art or technique of producing images on a surface, usually </a:t>
            </a:r>
            <a:r>
              <a:rPr lang="en-US" sz="1600" dirty="0">
                <a:ea typeface="+mn-lt"/>
                <a:cs typeface="+mn-lt"/>
              </a:rPr>
              <a:t>paper</a:t>
            </a:r>
            <a:r>
              <a:rPr lang="en-US" sz="1600" dirty="0">
                <a:solidFill>
                  <a:srgbClr val="1A1A1A"/>
                </a:solidFill>
                <a:ea typeface="+mn-lt"/>
                <a:cs typeface="+mn-lt"/>
              </a:rPr>
              <a:t>, by means of marks, usually of </a:t>
            </a:r>
            <a:r>
              <a:rPr lang="en-US" sz="1600" dirty="0">
                <a:ea typeface="+mn-lt"/>
                <a:cs typeface="+mn-lt"/>
              </a:rPr>
              <a:t>ink</a:t>
            </a:r>
            <a:r>
              <a:rPr lang="en-US" sz="1600" dirty="0">
                <a:solidFill>
                  <a:srgbClr val="1A1A1A"/>
                </a:solidFill>
                <a:ea typeface="+mn-lt"/>
                <a:cs typeface="+mn-lt"/>
              </a:rPr>
              <a:t>, </a:t>
            </a:r>
            <a:r>
              <a:rPr lang="en-US" sz="1600" dirty="0">
                <a:ea typeface="+mn-lt"/>
                <a:cs typeface="+mn-lt"/>
              </a:rPr>
              <a:t>graphite</a:t>
            </a:r>
            <a:r>
              <a:rPr lang="en-US" sz="1600" dirty="0">
                <a:solidFill>
                  <a:srgbClr val="1A1A1A"/>
                </a:solidFill>
                <a:ea typeface="+mn-lt"/>
                <a:cs typeface="+mn-lt"/>
              </a:rPr>
              <a:t>, chalk, </a:t>
            </a:r>
            <a:r>
              <a:rPr lang="en-US" sz="1600" dirty="0">
                <a:ea typeface="+mn-lt"/>
                <a:cs typeface="+mn-lt"/>
              </a:rPr>
              <a:t>charcoal</a:t>
            </a:r>
            <a:r>
              <a:rPr lang="en-US" sz="1600" dirty="0">
                <a:solidFill>
                  <a:srgbClr val="1A1A1A"/>
                </a:solidFill>
                <a:ea typeface="+mn-lt"/>
                <a:cs typeface="+mn-lt"/>
              </a:rPr>
              <a:t>, or </a:t>
            </a:r>
            <a:r>
              <a:rPr lang="en-US" sz="1600" dirty="0">
                <a:ea typeface="+mn-lt"/>
                <a:cs typeface="+mn-lt"/>
              </a:rPr>
              <a:t>crayon</a:t>
            </a:r>
            <a:r>
              <a:rPr lang="en-US" sz="1600" dirty="0">
                <a:solidFill>
                  <a:srgbClr val="1A1A1A"/>
                </a:solidFill>
                <a:ea typeface="+mn-lt"/>
                <a:cs typeface="+mn-lt"/>
              </a:rPr>
              <a:t>.</a:t>
            </a:r>
            <a:endParaRPr lang="en-US" sz="1600" dirty="0">
              <a:solidFill>
                <a:srgbClr val="1A1A1A"/>
              </a:solidFill>
            </a:endParaRPr>
          </a:p>
          <a:p>
            <a:r>
              <a:rPr lang="en-US" b="1" dirty="0">
                <a:solidFill>
                  <a:srgbClr val="1A1A1A"/>
                </a:solidFill>
                <a:ea typeface="+mn-lt"/>
                <a:cs typeface="+mn-lt"/>
              </a:rPr>
              <a:t>Drawing </a:t>
            </a:r>
            <a:r>
              <a:rPr lang="en-US" sz="1600" dirty="0">
                <a:solidFill>
                  <a:srgbClr val="1A1A1A"/>
                </a:solidFill>
                <a:ea typeface="+mn-lt"/>
                <a:cs typeface="+mn-lt"/>
              </a:rPr>
              <a:t>as formal artistic creation might be defined as: the primarily linear rendition of objects in the visible world, as well as of </a:t>
            </a:r>
            <a:r>
              <a:rPr lang="en-US" sz="1600" dirty="0">
                <a:ea typeface="+mn-lt"/>
                <a:cs typeface="+mn-lt"/>
              </a:rPr>
              <a:t>concepts</a:t>
            </a:r>
            <a:r>
              <a:rPr lang="en-US" sz="1600" dirty="0">
                <a:solidFill>
                  <a:srgbClr val="1A1A1A"/>
                </a:solidFill>
                <a:ea typeface="+mn-lt"/>
                <a:cs typeface="+mn-lt"/>
              </a:rPr>
              <a:t>, thoughts, attitudes, emotions, and fantasies given visual form, of symbols and even of abstract forms.</a:t>
            </a:r>
            <a:endParaRPr lang="en-US" dirty="0">
              <a:solidFill>
                <a:srgbClr val="001E2E"/>
              </a:solidFill>
              <a:ea typeface="+mn-lt"/>
              <a:cs typeface="+mn-lt"/>
            </a:endParaRPr>
          </a:p>
          <a:p>
            <a:pPr marL="0" indent="0">
              <a:buNone/>
            </a:pPr>
            <a:r>
              <a:rPr lang="en-US" dirty="0"/>
              <a:t> in the next pages we will learn more about drawing like Types, tools and the benefits of </a:t>
            </a:r>
            <a:r>
              <a:rPr lang="en-US" b="1" dirty="0"/>
              <a:t>Drawing</a:t>
            </a:r>
          </a:p>
        </p:txBody>
      </p:sp>
    </p:spTree>
    <p:extLst>
      <p:ext uri="{BB962C8B-B14F-4D97-AF65-F5344CB8AC3E}">
        <p14:creationId xmlns:p14="http://schemas.microsoft.com/office/powerpoint/2010/main" val="3119842911"/>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73" name="Straight Connector 72">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87" name="Rectangle 86">
            <a:extLst>
              <a:ext uri="{FF2B5EF4-FFF2-40B4-BE49-F238E27FC236}">
                <a16:creationId xmlns:a16="http://schemas.microsoft.com/office/drawing/2014/main" id="{A221245A-B93D-45A8-B0FA-EC2AEE26EA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3" name="Picture Placeholder 42" descr="A person drawing on a canvas&#10;&#10;Description automatically generated">
            <a:extLst>
              <a:ext uri="{FF2B5EF4-FFF2-40B4-BE49-F238E27FC236}">
                <a16:creationId xmlns:a16="http://schemas.microsoft.com/office/drawing/2014/main" id="{9100BC91-12A3-DE75-3F38-9C17D39DC5E7}"/>
              </a:ext>
            </a:extLst>
          </p:cNvPr>
          <p:cNvPicPr>
            <a:picLocks noGrp="1" noChangeAspect="1"/>
          </p:cNvPicPr>
          <p:nvPr>
            <p:ph type="pic" sz="quarter" idx="13"/>
          </p:nvPr>
        </p:nvPicPr>
        <p:blipFill rotWithShape="1">
          <a:blip r:embed="rId3"/>
          <a:srcRect t="7556" b="7858"/>
          <a:stretch/>
        </p:blipFill>
        <p:spPr>
          <a:xfrm>
            <a:off x="20" y="10"/>
            <a:ext cx="12191979" cy="6857989"/>
          </a:xfrm>
          <a:prstGeom prst="rect">
            <a:avLst/>
          </a:prstGeom>
        </p:spPr>
      </p:pic>
      <p:sp>
        <p:nvSpPr>
          <p:cNvPr id="89" name="Rectangle 88">
            <a:extLst>
              <a:ext uri="{FF2B5EF4-FFF2-40B4-BE49-F238E27FC236}">
                <a16:creationId xmlns:a16="http://schemas.microsoft.com/office/drawing/2014/main" id="{A60A95D1-194E-4E4E-8C67-30F91F8E76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690"/>
            <a:ext cx="8521995" cy="6858000"/>
          </a:xfrm>
          <a:prstGeom prst="rect">
            <a:avLst/>
          </a:prstGeom>
          <a:gradFill>
            <a:gsLst>
              <a:gs pos="58000">
                <a:srgbClr val="000000">
                  <a:alpha val="30000"/>
                </a:srgbClr>
              </a:gs>
              <a:gs pos="33000">
                <a:srgbClr val="000000">
                  <a:alpha val="20000"/>
                </a:srgbClr>
              </a:gs>
              <a:gs pos="0">
                <a:srgbClr val="000000">
                  <a:alpha val="0"/>
                </a:srgbClr>
              </a:gs>
              <a:gs pos="100000">
                <a:srgbClr val="000000">
                  <a:alpha val="30000"/>
                </a:srgb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54ABE40-AA00-F366-A36A-B3F1AADBF025}"/>
              </a:ext>
            </a:extLst>
          </p:cNvPr>
          <p:cNvSpPr>
            <a:spLocks noGrp="1"/>
          </p:cNvSpPr>
          <p:nvPr>
            <p:ph type="ctrTitle"/>
          </p:nvPr>
        </p:nvSpPr>
        <p:spPr>
          <a:xfrm>
            <a:off x="1104900" y="871538"/>
            <a:ext cx="6515100" cy="3202921"/>
          </a:xfrm>
        </p:spPr>
        <p:txBody>
          <a:bodyPr vert="horz" lIns="91440" tIns="45720" rIns="91440" bIns="45720" rtlCol="0" anchor="b">
            <a:normAutofit/>
          </a:bodyPr>
          <a:lstStyle/>
          <a:p>
            <a:r>
              <a:rPr lang="en-US" sz="6600" dirty="0">
                <a:solidFill>
                  <a:srgbClr val="FFFFFF"/>
                </a:solidFill>
              </a:rPr>
              <a:t>Types of drawing</a:t>
            </a:r>
            <a:endParaRPr lang="en-US" dirty="0">
              <a:ea typeface="+mj-ea"/>
              <a:cs typeface="+mj-cs"/>
            </a:endParaRPr>
          </a:p>
        </p:txBody>
      </p:sp>
      <p:cxnSp>
        <p:nvCxnSpPr>
          <p:cNvPr id="91" name="Straight Connector 90">
            <a:extLst>
              <a:ext uri="{FF2B5EF4-FFF2-40B4-BE49-F238E27FC236}">
                <a16:creationId xmlns:a16="http://schemas.microsoft.com/office/drawing/2014/main" id="{64C0A835-9AC9-4D0F-A529-BE4789E126C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9339206" y="3065930"/>
            <a:ext cx="2852793" cy="379776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7CF67ECC-797A-4CA0-87E3-36046649860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10172700" y="0"/>
            <a:ext cx="1358310" cy="68580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4203928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5236E5FF-088B-01B6-A34D-2CF7EBE47DF3}"/>
              </a:ext>
            </a:extLst>
          </p:cNvPr>
          <p:cNvSpPr>
            <a:spLocks noGrp="1"/>
          </p:cNvSpPr>
          <p:nvPr>
            <p:ph sz="half" idx="13"/>
          </p:nvPr>
        </p:nvSpPr>
        <p:spPr>
          <a:xfrm>
            <a:off x="4605194" y="984913"/>
            <a:ext cx="3057212" cy="5191442"/>
          </a:xfrm>
        </p:spPr>
        <p:txBody>
          <a:bodyPr vert="horz" lIns="91440" tIns="45720" rIns="91440" bIns="45720" rtlCol="0" anchor="t">
            <a:normAutofit/>
          </a:bodyPr>
          <a:lstStyle/>
          <a:p>
            <a:pPr algn="ctr"/>
            <a:r>
              <a:rPr lang="en-US" sz="2000" b="1" dirty="0">
                <a:solidFill>
                  <a:srgbClr val="2D2D2D"/>
                </a:solidFill>
                <a:latin typeface="Noto Sans"/>
                <a:ea typeface="Noto Sans"/>
                <a:cs typeface="Noto Sans"/>
              </a:rPr>
              <a:t>Perspective drawing</a:t>
            </a:r>
            <a:endParaRPr lang="en-US" sz="2000" dirty="0"/>
          </a:p>
          <a:p>
            <a:pPr>
              <a:lnSpc>
                <a:spcPct val="150000"/>
              </a:lnSpc>
            </a:pPr>
            <a:r>
              <a:rPr lang="en-US" sz="1500" dirty="0">
                <a:solidFill>
                  <a:srgbClr val="2D2D2D"/>
                </a:solidFill>
                <a:latin typeface="Noto Sans"/>
                <a:ea typeface="Noto Sans"/>
                <a:cs typeface="Noto Sans"/>
              </a:rPr>
              <a:t>Artists use perspective drawing, also known as 3D or anamorphic drawing, to create three-dimensional images in a two-dimensional space, such as on paper. Those who use this type of drawing pay attention to distance, space, light, volume, surface and scale to determine how each object relates to one another.</a:t>
            </a:r>
            <a:endParaRPr lang="en-US" dirty="0"/>
          </a:p>
        </p:txBody>
      </p:sp>
      <p:sp>
        <p:nvSpPr>
          <p:cNvPr id="8" name="Content Placeholder 7">
            <a:extLst>
              <a:ext uri="{FF2B5EF4-FFF2-40B4-BE49-F238E27FC236}">
                <a16:creationId xmlns:a16="http://schemas.microsoft.com/office/drawing/2014/main" id="{7AC81DB6-CFC6-E04A-FECE-5B2CDA78DA0B}"/>
              </a:ext>
            </a:extLst>
          </p:cNvPr>
          <p:cNvSpPr>
            <a:spLocks noGrp="1"/>
          </p:cNvSpPr>
          <p:nvPr>
            <p:ph sz="half" idx="14"/>
          </p:nvPr>
        </p:nvSpPr>
        <p:spPr>
          <a:xfrm>
            <a:off x="932168" y="946813"/>
            <a:ext cx="3204662" cy="5229542"/>
          </a:xfrm>
        </p:spPr>
        <p:txBody>
          <a:bodyPr vert="horz" lIns="91440" tIns="45720" rIns="91440" bIns="45720" rtlCol="0" anchor="t">
            <a:normAutofit/>
          </a:bodyPr>
          <a:lstStyle/>
          <a:p>
            <a:pPr algn="ctr"/>
            <a:r>
              <a:rPr lang="en-US" sz="2400" b="1" dirty="0">
                <a:solidFill>
                  <a:schemeClr val="tx1">
                    <a:lumMod val="95000"/>
                    <a:lumOff val="5000"/>
                  </a:schemeClr>
                </a:solidFill>
              </a:rPr>
              <a:t>Sketch</a:t>
            </a:r>
            <a:endParaRPr lang="en-US" sz="2400" dirty="0">
              <a:solidFill>
                <a:schemeClr val="tx1">
                  <a:lumMod val="95000"/>
                  <a:lumOff val="5000"/>
                </a:schemeClr>
              </a:solidFill>
            </a:endParaRPr>
          </a:p>
          <a:p>
            <a:pPr>
              <a:lnSpc>
                <a:spcPct val="150000"/>
              </a:lnSpc>
            </a:pPr>
            <a:r>
              <a:rPr lang="en-US" sz="1600" dirty="0">
                <a:solidFill>
                  <a:srgbClr val="2D2D2D"/>
                </a:solidFill>
                <a:latin typeface="Noto Sans"/>
                <a:ea typeface="Noto Sans"/>
                <a:cs typeface="Noto Sans"/>
              </a:rPr>
              <a:t>You can usually tell a sketch drawing by its less-refined lines and edges and unpolished look. Artists often create sketches with simple, quick marks and may ignore adding certain details that aren't important to the piece. They are typically used to show a working concept or capture something important in a short amount of time.</a:t>
            </a:r>
            <a:endParaRPr lang="en-US" sz="1600" dirty="0"/>
          </a:p>
          <a:p>
            <a:endParaRPr lang="en-US" sz="2800" b="1" dirty="0">
              <a:solidFill>
                <a:schemeClr val="tx1">
                  <a:lumMod val="95000"/>
                  <a:lumOff val="5000"/>
                </a:schemeClr>
              </a:solidFill>
            </a:endParaRPr>
          </a:p>
        </p:txBody>
      </p:sp>
      <p:sp>
        <p:nvSpPr>
          <p:cNvPr id="12" name="Content Placeholder 7">
            <a:extLst>
              <a:ext uri="{FF2B5EF4-FFF2-40B4-BE49-F238E27FC236}">
                <a16:creationId xmlns:a16="http://schemas.microsoft.com/office/drawing/2014/main" id="{ACDD96B2-AF71-12E4-1AD6-B9A8E28F60A8}"/>
              </a:ext>
            </a:extLst>
          </p:cNvPr>
          <p:cNvSpPr txBox="1">
            <a:spLocks/>
          </p:cNvSpPr>
          <p:nvPr/>
        </p:nvSpPr>
        <p:spPr>
          <a:xfrm>
            <a:off x="8456918" y="2004088"/>
            <a:ext cx="3471362" cy="4067492"/>
          </a:xfrm>
          <a:prstGeom prst="rect">
            <a:avLst/>
          </a:prstGeom>
        </p:spPr>
        <p:txBody>
          <a:bodyPr vert="horz" lIns="91440" tIns="45720" rIns="91440" bIns="45720" rtlCol="0" anchor="t">
            <a:normAutofit/>
          </a:bodyPr>
          <a:lstStyle>
            <a:lvl1pPr marL="0" indent="0" algn="l" defTabSz="914400" rtl="0" eaLnBrk="1" latinLnBrk="0" hangingPunct="1">
              <a:lnSpc>
                <a:spcPct val="100000"/>
              </a:lnSpc>
              <a:spcBef>
                <a:spcPts val="1000"/>
              </a:spcBef>
              <a:spcAft>
                <a:spcPts val="500"/>
              </a:spcAft>
              <a:buSzPct val="80000"/>
              <a:buFont typeface="Arial" panose="020B0604020202020204" pitchFamily="34" charset="0"/>
              <a:buNone/>
              <a:defRPr sz="1800" kern="1200">
                <a:solidFill>
                  <a:schemeClr val="tx2"/>
                </a:solidFill>
                <a:latin typeface="+mn-lt"/>
                <a:ea typeface="+mn-ea"/>
                <a:cs typeface="+mn-cs"/>
              </a:defRPr>
            </a:lvl1pPr>
            <a:lvl2pPr marL="0" indent="-228600" algn="l" defTabSz="914400" rtl="0" eaLnBrk="1" latinLnBrk="0" hangingPunct="1">
              <a:lnSpc>
                <a:spcPct val="100000"/>
              </a:lnSpc>
              <a:spcBef>
                <a:spcPts val="1000"/>
              </a:spcBef>
              <a:spcAft>
                <a:spcPts val="500"/>
              </a:spcAft>
              <a:buSzPct val="80000"/>
              <a:buFont typeface="Arial" panose="020B0604020202020204" pitchFamily="34" charset="0"/>
              <a:buChar char="•"/>
              <a:defRPr sz="1800" kern="1200">
                <a:solidFill>
                  <a:schemeClr val="tx2"/>
                </a:solidFill>
                <a:latin typeface="+mn-lt"/>
                <a:ea typeface="+mn-ea"/>
                <a:cs typeface="+mn-cs"/>
              </a:defRPr>
            </a:lvl2pPr>
            <a:lvl3pPr marL="457200" indent="-228600" algn="l" defTabSz="914400" rtl="0" eaLnBrk="1" latinLnBrk="0" hangingPunct="1">
              <a:lnSpc>
                <a:spcPct val="100000"/>
              </a:lnSpc>
              <a:spcBef>
                <a:spcPts val="1000"/>
              </a:spcBef>
              <a:spcAft>
                <a:spcPts val="500"/>
              </a:spcAft>
              <a:buSzPct val="80000"/>
              <a:buFont typeface="Arial" panose="020B0604020202020204" pitchFamily="34" charset="0"/>
              <a:buChar char="•"/>
              <a:defRPr sz="1800" kern="1200">
                <a:solidFill>
                  <a:schemeClr val="tx2"/>
                </a:solidFill>
                <a:latin typeface="+mn-lt"/>
                <a:ea typeface="+mn-ea"/>
                <a:cs typeface="+mn-cs"/>
              </a:defRPr>
            </a:lvl3pPr>
            <a:lvl4pPr marL="685800" indent="-228600" algn="l" defTabSz="914400" rtl="0" eaLnBrk="1" latinLnBrk="0" hangingPunct="1">
              <a:lnSpc>
                <a:spcPct val="100000"/>
              </a:lnSpc>
              <a:spcBef>
                <a:spcPts val="1000"/>
              </a:spcBef>
              <a:spcAft>
                <a:spcPts val="500"/>
              </a:spcAft>
              <a:buSzPct val="80000"/>
              <a:buFont typeface="Arial" panose="020B0604020202020204" pitchFamily="34" charset="0"/>
              <a:buChar char="•"/>
              <a:defRPr sz="1800" kern="1200">
                <a:solidFill>
                  <a:schemeClr val="tx2"/>
                </a:solidFill>
                <a:latin typeface="+mn-lt"/>
                <a:ea typeface="+mn-ea"/>
                <a:cs typeface="+mn-cs"/>
              </a:defRPr>
            </a:lvl4pPr>
            <a:lvl5pPr marL="914400" indent="-228600" algn="l" defTabSz="914400" rtl="0" eaLnBrk="1" latinLnBrk="0" hangingPunct="1">
              <a:lnSpc>
                <a:spcPct val="100000"/>
              </a:lnSpc>
              <a:spcBef>
                <a:spcPts val="1000"/>
              </a:spcBef>
              <a:spcAft>
                <a:spcPts val="500"/>
              </a:spcAft>
              <a:buSzPct val="80000"/>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
        <p:nvSpPr>
          <p:cNvPr id="13" name="TextBox 12">
            <a:extLst>
              <a:ext uri="{FF2B5EF4-FFF2-40B4-BE49-F238E27FC236}">
                <a16:creationId xmlns:a16="http://schemas.microsoft.com/office/drawing/2014/main" id="{0598C97F-346C-0B42-48BB-C754DA211E90}"/>
              </a:ext>
            </a:extLst>
          </p:cNvPr>
          <p:cNvSpPr txBox="1"/>
          <p:nvPr/>
        </p:nvSpPr>
        <p:spPr>
          <a:xfrm>
            <a:off x="8136177" y="900438"/>
            <a:ext cx="2881899" cy="476374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lnSpc>
                <a:spcPct val="150000"/>
              </a:lnSpc>
            </a:pPr>
            <a:r>
              <a:rPr lang="en-US" sz="2400" b="1" dirty="0"/>
              <a:t>Line Drawing</a:t>
            </a:r>
            <a:endParaRPr lang="en-US" dirty="0"/>
          </a:p>
          <a:p>
            <a:pPr>
              <a:lnSpc>
                <a:spcPct val="150000"/>
              </a:lnSpc>
            </a:pPr>
            <a:r>
              <a:rPr lang="en-US" sz="1500" dirty="0">
                <a:solidFill>
                  <a:srgbClr val="2D2D2D"/>
                </a:solidFill>
                <a:latin typeface="Noto Sans"/>
                <a:ea typeface="Noto Sans"/>
                <a:cs typeface="Noto Sans"/>
              </a:rPr>
              <a:t>Line drawing focuses on the use of straight lines and contours without shading. In most line drawings, the artist creates an entire image without picking their instrument up from the surface. Line drawing may teach the importance of angles and curves without putting an emphasis on detail.</a:t>
            </a:r>
            <a:endParaRPr lang="en-US" dirty="0"/>
          </a:p>
        </p:txBody>
      </p:sp>
    </p:spTree>
    <p:extLst>
      <p:ext uri="{BB962C8B-B14F-4D97-AF65-F5344CB8AC3E}">
        <p14:creationId xmlns:p14="http://schemas.microsoft.com/office/powerpoint/2010/main" val="837402205"/>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3CB3-2956-E8D2-C23D-A3BAA7295DEC}"/>
              </a:ext>
            </a:extLst>
          </p:cNvPr>
          <p:cNvSpPr>
            <a:spLocks noGrp="1"/>
          </p:cNvSpPr>
          <p:nvPr>
            <p:ph type="ctrTitle"/>
          </p:nvPr>
        </p:nvSpPr>
        <p:spPr>
          <a:xfrm>
            <a:off x="386480" y="670925"/>
            <a:ext cx="6277106" cy="3127213"/>
          </a:xfrm>
          <a:noFill/>
        </p:spPr>
        <p:txBody>
          <a:bodyPr/>
          <a:lstStyle/>
          <a:p>
            <a:r>
              <a:rPr lang="en-US" dirty="0"/>
              <a:t>Drawing Tools</a:t>
            </a:r>
          </a:p>
        </p:txBody>
      </p:sp>
    </p:spTree>
    <p:extLst>
      <p:ext uri="{BB962C8B-B14F-4D97-AF65-F5344CB8AC3E}">
        <p14:creationId xmlns:p14="http://schemas.microsoft.com/office/powerpoint/2010/main" val="435195399"/>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4C27C8-165C-5513-DB4B-9D840097C545}"/>
              </a:ext>
            </a:extLst>
          </p:cNvPr>
          <p:cNvSpPr>
            <a:spLocks noGrp="1"/>
          </p:cNvSpPr>
          <p:nvPr>
            <p:ph type="title"/>
          </p:nvPr>
        </p:nvSpPr>
        <p:spPr>
          <a:xfrm>
            <a:off x="1066800" y="66676"/>
            <a:ext cx="9906000" cy="1382156"/>
          </a:xfrm>
          <a:noFill/>
        </p:spPr>
        <p:txBody>
          <a:bodyPr/>
          <a:lstStyle/>
          <a:p>
            <a:r>
              <a:rPr lang="en-US" dirty="0"/>
              <a:t>Some of drawing tools</a:t>
            </a:r>
          </a:p>
        </p:txBody>
      </p:sp>
      <p:sp>
        <p:nvSpPr>
          <p:cNvPr id="4" name="Content Placeholder 3">
            <a:extLst>
              <a:ext uri="{FF2B5EF4-FFF2-40B4-BE49-F238E27FC236}">
                <a16:creationId xmlns:a16="http://schemas.microsoft.com/office/drawing/2014/main" id="{83302BFD-960F-CBB3-E984-CDC12813A10C}"/>
              </a:ext>
            </a:extLst>
          </p:cNvPr>
          <p:cNvSpPr>
            <a:spLocks noGrp="1"/>
          </p:cNvSpPr>
          <p:nvPr>
            <p:ph sz="half" idx="15"/>
          </p:nvPr>
        </p:nvSpPr>
        <p:spPr>
          <a:xfrm>
            <a:off x="923924" y="1764638"/>
            <a:ext cx="10265053" cy="4619942"/>
          </a:xfrm>
          <a:noFill/>
        </p:spPr>
        <p:txBody>
          <a:bodyPr vert="horz" lIns="91440" tIns="45720" rIns="91440" bIns="45720" rtlCol="0" anchor="t">
            <a:normAutofit fontScale="92500"/>
          </a:bodyPr>
          <a:lstStyle/>
          <a:p>
            <a:pPr>
              <a:lnSpc>
                <a:spcPct val="150000"/>
              </a:lnSpc>
            </a:pPr>
            <a:r>
              <a:rPr lang="en-US" b="1" dirty="0">
                <a:solidFill>
                  <a:srgbClr val="2D2D2D"/>
                </a:solidFill>
                <a:latin typeface="Noto Sans"/>
                <a:ea typeface="Noto Sans"/>
                <a:cs typeface="Noto Sans"/>
              </a:rPr>
              <a:t>Chalk:</a:t>
            </a:r>
            <a:r>
              <a:rPr lang="en-US" dirty="0">
                <a:solidFill>
                  <a:srgbClr val="2D2D2D"/>
                </a:solidFill>
                <a:latin typeface="Noto Sans"/>
                <a:ea typeface="Noto Sans"/>
                <a:cs typeface="Noto Sans"/>
              </a:rPr>
              <a:t> </a:t>
            </a:r>
            <a:r>
              <a:rPr lang="en-US" sz="1600" dirty="0">
                <a:solidFill>
                  <a:srgbClr val="2D2D2D"/>
                </a:solidFill>
                <a:latin typeface="Noto Sans"/>
                <a:ea typeface="Noto Sans"/>
                <a:cs typeface="Noto Sans"/>
              </a:rPr>
              <a:t>is a powdery drawing tool made from naturally occurring minerals. Often, manufacturers add other pigments to create colors besides red, white and black. Chalk is a suitable tool for blending and shading and works on many surfaces. It's easily transferable among surfaces.</a:t>
            </a:r>
            <a:endParaRPr lang="en-US" sz="1600" dirty="0"/>
          </a:p>
          <a:p>
            <a:pPr>
              <a:lnSpc>
                <a:spcPct val="150000"/>
              </a:lnSpc>
            </a:pPr>
            <a:r>
              <a:rPr lang="en-US" b="1" dirty="0">
                <a:solidFill>
                  <a:srgbClr val="2D2D2D"/>
                </a:solidFill>
                <a:latin typeface="Noto Sans"/>
                <a:ea typeface="Noto Sans"/>
                <a:cs typeface="Noto Sans"/>
              </a:rPr>
              <a:t>Charcoal: </a:t>
            </a:r>
            <a:r>
              <a:rPr lang="en-US" sz="1600" dirty="0">
                <a:solidFill>
                  <a:srgbClr val="2D2D2D"/>
                </a:solidFill>
                <a:latin typeface="Noto Sans"/>
                <a:ea typeface="Noto Sans"/>
                <a:cs typeface="Noto Sans"/>
              </a:rPr>
              <a:t>is a crumbly black material made of carbon. In art, it's often sold in sticks or pencils. It's an excellent tool for shading and blending because it's easily smudged.</a:t>
            </a:r>
            <a:endParaRPr lang="en-US" sz="1600"/>
          </a:p>
          <a:p>
            <a:pPr>
              <a:lnSpc>
                <a:spcPct val="150000"/>
              </a:lnSpc>
            </a:pPr>
            <a:r>
              <a:rPr lang="en-US" b="1" dirty="0">
                <a:solidFill>
                  <a:srgbClr val="2D2D2D"/>
                </a:solidFill>
                <a:latin typeface="Noto Sans"/>
                <a:ea typeface="Noto Sans"/>
                <a:cs typeface="Noto Sans"/>
              </a:rPr>
              <a:t>Colored pencils:</a:t>
            </a:r>
            <a:r>
              <a:rPr lang="en-US" dirty="0">
                <a:solidFill>
                  <a:srgbClr val="2D2D2D"/>
                </a:solidFill>
                <a:latin typeface="Noto Sans"/>
                <a:ea typeface="Noto Sans"/>
                <a:cs typeface="Noto Sans"/>
              </a:rPr>
              <a:t> </a:t>
            </a:r>
            <a:r>
              <a:rPr lang="en-US" sz="1600" dirty="0">
                <a:solidFill>
                  <a:srgbClr val="2D2D2D"/>
                </a:solidFill>
                <a:latin typeface="Noto Sans"/>
                <a:ea typeface="Noto Sans"/>
                <a:cs typeface="Noto Sans"/>
              </a:rPr>
              <a:t>are wood shells with wax or oil pigmented centers. They come in a variety of colors and hues. Unlike other materials, they're less like to smudge but still blend easily.</a:t>
            </a:r>
            <a:endParaRPr lang="en-US" sz="1600"/>
          </a:p>
          <a:p>
            <a:pPr>
              <a:lnSpc>
                <a:spcPct val="150000"/>
              </a:lnSpc>
            </a:pPr>
            <a:r>
              <a:rPr lang="en-US" b="1" dirty="0">
                <a:solidFill>
                  <a:srgbClr val="2D2D2D"/>
                </a:solidFill>
                <a:latin typeface="Noto Sans"/>
                <a:ea typeface="Noto Sans"/>
                <a:cs typeface="Noto Sans"/>
              </a:rPr>
              <a:t>Wax crayons: </a:t>
            </a:r>
            <a:r>
              <a:rPr lang="en-US" sz="1600" dirty="0">
                <a:solidFill>
                  <a:srgbClr val="2D2D2D"/>
                </a:solidFill>
                <a:latin typeface="Noto Sans"/>
                <a:ea typeface="Noto Sans"/>
                <a:cs typeface="Noto Sans"/>
              </a:rPr>
              <a:t>add color to drawings in a non-transferable way. Because of their construction, crayons are less likely to transfer surfaces, but are also more difficult to use for blending and shading.</a:t>
            </a:r>
            <a:br>
              <a:rPr lang="en-US" dirty="0"/>
            </a:br>
            <a:endParaRPr lang="en-US" dirty="0"/>
          </a:p>
          <a:p>
            <a:pPr>
              <a:buFont typeface="Arial"/>
              <a:buChar char="•"/>
            </a:pPr>
            <a:endParaRPr lang="en-US" dirty="0"/>
          </a:p>
        </p:txBody>
      </p:sp>
      <p:sp>
        <p:nvSpPr>
          <p:cNvPr id="3" name="Content Placeholder 2">
            <a:extLst>
              <a:ext uri="{FF2B5EF4-FFF2-40B4-BE49-F238E27FC236}">
                <a16:creationId xmlns:a16="http://schemas.microsoft.com/office/drawing/2014/main" id="{FACE640F-7F5A-BDB7-205D-765FA80B6796}"/>
              </a:ext>
            </a:extLst>
          </p:cNvPr>
          <p:cNvSpPr>
            <a:spLocks noGrp="1"/>
          </p:cNvSpPr>
          <p:nvPr>
            <p:ph sz="half" idx="14"/>
          </p:nvPr>
        </p:nvSpPr>
        <p:spPr>
          <a:noFill/>
        </p:spPr>
        <p:txBody>
          <a:bodyPr vert="horz" lIns="91440" tIns="45720" rIns="91440" bIns="45720" rtlCol="0" anchor="t">
            <a:normAutofit/>
          </a:bodyPr>
          <a:lstStyle/>
          <a:p>
            <a:endParaRPr lang="en-US" dirty="0"/>
          </a:p>
          <a:p>
            <a:endParaRPr lang="en-US" dirty="0"/>
          </a:p>
        </p:txBody>
      </p:sp>
    </p:spTree>
    <p:extLst>
      <p:ext uri="{BB962C8B-B14F-4D97-AF65-F5344CB8AC3E}">
        <p14:creationId xmlns:p14="http://schemas.microsoft.com/office/powerpoint/2010/main" val="729609147"/>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56" name="Straight Connector 55">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73" name="Rectangle 72">
            <a:extLst>
              <a:ext uri="{FF2B5EF4-FFF2-40B4-BE49-F238E27FC236}">
                <a16:creationId xmlns:a16="http://schemas.microsoft.com/office/drawing/2014/main" id="{5E4165CA-2930-4841-AFB7-DD41E95F2D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Placeholder 5" descr="A person painting a picture&#10;&#10;Description automatically generated">
            <a:extLst>
              <a:ext uri="{FF2B5EF4-FFF2-40B4-BE49-F238E27FC236}">
                <a16:creationId xmlns:a16="http://schemas.microsoft.com/office/drawing/2014/main" id="{E461669C-A7BA-D639-22CB-B5FBBE698B38}"/>
              </a:ext>
            </a:extLst>
          </p:cNvPr>
          <p:cNvPicPr>
            <a:picLocks noGrp="1" noChangeAspect="1"/>
          </p:cNvPicPr>
          <p:nvPr>
            <p:ph type="pic" sz="quarter" idx="10"/>
          </p:nvPr>
        </p:nvPicPr>
        <p:blipFill rotWithShape="1">
          <a:blip r:embed="rId3"/>
          <a:srcRect t="8899" b="8899"/>
          <a:stretch/>
        </p:blipFill>
        <p:spPr>
          <a:xfrm>
            <a:off x="20" y="10"/>
            <a:ext cx="12191979" cy="6857989"/>
          </a:xfrm>
          <a:prstGeom prst="rect">
            <a:avLst/>
          </a:prstGeom>
          <a:noFill/>
        </p:spPr>
      </p:pic>
      <p:sp>
        <p:nvSpPr>
          <p:cNvPr id="75" name="Rectangle 74">
            <a:extLst>
              <a:ext uri="{FF2B5EF4-FFF2-40B4-BE49-F238E27FC236}">
                <a16:creationId xmlns:a16="http://schemas.microsoft.com/office/drawing/2014/main" id="{D8BE8C52-9C3E-4691-A186-7582BDF4BE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0" y="696037"/>
            <a:ext cx="12188952" cy="5172500"/>
          </a:xfrm>
          <a:prstGeom prst="rect">
            <a:avLst/>
          </a:prstGeom>
          <a:gradFill>
            <a:gsLst>
              <a:gs pos="42000">
                <a:srgbClr val="000000">
                  <a:alpha val="23000"/>
                </a:srgbClr>
              </a:gs>
              <a:gs pos="0">
                <a:srgbClr val="000000">
                  <a:alpha val="0"/>
                </a:srgbClr>
              </a:gs>
              <a:gs pos="71000">
                <a:srgbClr val="000000">
                  <a:alpha val="24000"/>
                </a:srgbClr>
              </a:gs>
              <a:gs pos="100000">
                <a:srgbClr val="000000">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8BAC361-0D7A-DC05-86B5-6DD77D322F5B}"/>
              </a:ext>
            </a:extLst>
          </p:cNvPr>
          <p:cNvSpPr>
            <a:spLocks noGrp="1"/>
          </p:cNvSpPr>
          <p:nvPr>
            <p:ph type="title"/>
          </p:nvPr>
        </p:nvSpPr>
        <p:spPr>
          <a:xfrm>
            <a:off x="1522846" y="1264024"/>
            <a:ext cx="9144000" cy="2611940"/>
          </a:xfrm>
        </p:spPr>
        <p:txBody>
          <a:bodyPr vert="horz" lIns="91440" tIns="45720" rIns="91440" bIns="45720" rtlCol="0" anchor="b">
            <a:normAutofit/>
          </a:bodyPr>
          <a:lstStyle/>
          <a:p>
            <a:pPr algn="ctr"/>
            <a:r>
              <a:rPr lang="en-US" sz="5400" i="1" kern="1200" cap="all" baseline="0" dirty="0">
                <a:solidFill>
                  <a:srgbClr val="FFFFFF"/>
                </a:solidFill>
                <a:latin typeface="+mj-lt"/>
                <a:ea typeface="+mj-ea"/>
                <a:cs typeface="+mj-cs"/>
              </a:rPr>
              <a:t>Benefits of drawing</a:t>
            </a:r>
          </a:p>
        </p:txBody>
      </p:sp>
    </p:spTree>
    <p:extLst>
      <p:ext uri="{BB962C8B-B14F-4D97-AF65-F5344CB8AC3E}">
        <p14:creationId xmlns:p14="http://schemas.microsoft.com/office/powerpoint/2010/main" val="499224874"/>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5" name="Straight Connector 24">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39" name="Rectangle 38">
            <a:extLst>
              <a:ext uri="{FF2B5EF4-FFF2-40B4-BE49-F238E27FC236}">
                <a16:creationId xmlns:a16="http://schemas.microsoft.com/office/drawing/2014/main" id="{7E105210-61FE-4E9D-9076-A5618FDA8D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38A15DE-D135-0710-9984-A0A55E960CB0}"/>
              </a:ext>
            </a:extLst>
          </p:cNvPr>
          <p:cNvSpPr>
            <a:spLocks noGrp="1"/>
          </p:cNvSpPr>
          <p:nvPr>
            <p:ph type="title"/>
          </p:nvPr>
        </p:nvSpPr>
        <p:spPr>
          <a:xfrm>
            <a:off x="1143001" y="533400"/>
            <a:ext cx="6008914" cy="1683487"/>
          </a:xfrm>
        </p:spPr>
        <p:txBody>
          <a:bodyPr vert="horz" lIns="91440" tIns="45720" rIns="91440" bIns="45720" rtlCol="0" anchor="ctr">
            <a:normAutofit/>
          </a:bodyPr>
          <a:lstStyle/>
          <a:p>
            <a:r>
              <a:rPr lang="en-US" sz="4400"/>
              <a:t>Some Benefits of drawing</a:t>
            </a:r>
          </a:p>
        </p:txBody>
      </p:sp>
      <p:sp>
        <p:nvSpPr>
          <p:cNvPr id="3" name="Content Placeholder 2">
            <a:extLst>
              <a:ext uri="{FF2B5EF4-FFF2-40B4-BE49-F238E27FC236}">
                <a16:creationId xmlns:a16="http://schemas.microsoft.com/office/drawing/2014/main" id="{ECC8AA23-D8D0-93BE-5C5F-103A750B0D2F}"/>
              </a:ext>
            </a:extLst>
          </p:cNvPr>
          <p:cNvSpPr>
            <a:spLocks noGrp="1"/>
          </p:cNvSpPr>
          <p:nvPr>
            <p:ph sz="half" idx="1"/>
          </p:nvPr>
        </p:nvSpPr>
        <p:spPr>
          <a:xfrm>
            <a:off x="1143000" y="2216886"/>
            <a:ext cx="6150926" cy="3817091"/>
          </a:xfrm>
        </p:spPr>
        <p:txBody>
          <a:bodyPr vert="horz" lIns="91440" tIns="45720" rIns="91440" bIns="45720" rtlCol="0">
            <a:normAutofit/>
          </a:bodyPr>
          <a:lstStyle/>
          <a:p>
            <a:pPr indent="-228600">
              <a:buFont typeface="Arial" panose="020B0604020202020204" pitchFamily="34" charset="0"/>
              <a:buChar char="•"/>
            </a:pPr>
            <a:r>
              <a:rPr lang="en-US" b="1" dirty="0"/>
              <a:t>a) Enhance your communication skills </a:t>
            </a:r>
          </a:p>
          <a:p>
            <a:pPr indent="-228600">
              <a:buFont typeface="Arial" panose="020B0604020202020204" pitchFamily="34" charset="0"/>
              <a:buChar char="•"/>
            </a:pPr>
            <a:r>
              <a:rPr lang="en-US" b="1"/>
              <a:t>b) Boost your creativity </a:t>
            </a:r>
          </a:p>
          <a:p>
            <a:pPr indent="-228600">
              <a:buFont typeface="Arial" panose="020B0604020202020204" pitchFamily="34" charset="0"/>
              <a:buChar char="•"/>
            </a:pPr>
            <a:r>
              <a:rPr lang="en-US" b="1"/>
              <a:t>c) Optimize your memory function </a:t>
            </a:r>
          </a:p>
          <a:p>
            <a:pPr indent="-228600">
              <a:buFont typeface="Arial" panose="020B0604020202020204" pitchFamily="34" charset="0"/>
              <a:buChar char="•"/>
            </a:pPr>
            <a:r>
              <a:rPr lang="en-US" b="1"/>
              <a:t>d) Enhance your emotional intelligence </a:t>
            </a:r>
          </a:p>
          <a:p>
            <a:pPr indent="-228600">
              <a:buFont typeface="Arial" panose="020B0604020202020204" pitchFamily="34" charset="0"/>
              <a:buChar char="•"/>
            </a:pPr>
            <a:r>
              <a:rPr lang="en-US" b="1"/>
              <a:t>e) Enhances problem-solving abilities </a:t>
            </a:r>
          </a:p>
          <a:p>
            <a:pPr indent="-228600">
              <a:buFont typeface="Arial" panose="020B0604020202020204" pitchFamily="34" charset="0"/>
              <a:buChar char="•"/>
            </a:pPr>
            <a:r>
              <a:rPr lang="en-US" b="1"/>
              <a:t>f) Enhances focus </a:t>
            </a:r>
          </a:p>
          <a:p>
            <a:pPr indent="-228600">
              <a:buFont typeface="Arial" panose="020B0604020202020204" pitchFamily="34" charset="0"/>
              <a:buChar char="•"/>
            </a:pPr>
            <a:endParaRPr lang="en-US"/>
          </a:p>
        </p:txBody>
      </p:sp>
      <p:cxnSp>
        <p:nvCxnSpPr>
          <p:cNvPr id="41" name="Straight Connector 40">
            <a:extLst>
              <a:ext uri="{FF2B5EF4-FFF2-40B4-BE49-F238E27FC236}">
                <a16:creationId xmlns:a16="http://schemas.microsoft.com/office/drawing/2014/main" id="{8C1DF613-CD5C-4D37-9F6C-843AFBBBDEF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0" y="5197929"/>
            <a:ext cx="2875207" cy="1660072"/>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8CB56F5D-A737-4E56-BCDD-0F992B89C80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0" y="6033977"/>
            <a:ext cx="7151914" cy="82402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pic>
        <p:nvPicPr>
          <p:cNvPr id="20" name="Picture Placeholder 19" descr="A book and pen on a table&#10;&#10;Description automatically generated">
            <a:extLst>
              <a:ext uri="{FF2B5EF4-FFF2-40B4-BE49-F238E27FC236}">
                <a16:creationId xmlns:a16="http://schemas.microsoft.com/office/drawing/2014/main" id="{E5D7764F-CE06-1A00-3555-ACAE6ACDFE10}"/>
              </a:ext>
            </a:extLst>
          </p:cNvPr>
          <p:cNvPicPr>
            <a:picLocks noGrp="1" noChangeAspect="1"/>
          </p:cNvPicPr>
          <p:nvPr>
            <p:ph type="pic" sz="quarter" idx="13"/>
          </p:nvPr>
        </p:nvPicPr>
        <p:blipFill rotWithShape="1">
          <a:blip r:embed="rId3"/>
          <a:srcRect l="7635"/>
          <a:stretch/>
        </p:blipFill>
        <p:spPr>
          <a:xfrm>
            <a:off x="7963785" y="10"/>
            <a:ext cx="4228215" cy="6857990"/>
          </a:xfrm>
          <a:prstGeom prst="rect">
            <a:avLst/>
          </a:prstGeom>
        </p:spPr>
      </p:pic>
    </p:spTree>
    <p:extLst>
      <p:ext uri="{BB962C8B-B14F-4D97-AF65-F5344CB8AC3E}">
        <p14:creationId xmlns:p14="http://schemas.microsoft.com/office/powerpoint/2010/main" val="2737241225"/>
      </p:ext>
    </p:extLst>
  </p:cSld>
  <p:clrMapOvr>
    <a:masterClrMapping/>
  </p:clrMapOvr>
  <p:transition spd="slow">
    <p:push dir="u"/>
  </p:transition>
</p:sld>
</file>

<file path=ppt/theme/theme1.xml><?xml version="1.0" encoding="utf-8"?>
<a:theme xmlns:a="http://schemas.openxmlformats.org/drawingml/2006/main" name="AngleLinesVTI">
  <a:themeElements>
    <a:clrScheme name="Custom 34">
      <a:dk1>
        <a:sysClr val="windowText" lastClr="000000"/>
      </a:dk1>
      <a:lt1>
        <a:sysClr val="window" lastClr="FFFFFF"/>
      </a:lt1>
      <a:dk2>
        <a:srgbClr val="001E2E"/>
      </a:dk2>
      <a:lt2>
        <a:srgbClr val="F0ECEC"/>
      </a:lt2>
      <a:accent1>
        <a:srgbClr val="155767"/>
      </a:accent1>
      <a:accent2>
        <a:srgbClr val="BA9CA0"/>
      </a:accent2>
      <a:accent3>
        <a:srgbClr val="A57931"/>
      </a:accent3>
      <a:accent4>
        <a:srgbClr val="0E577C"/>
      </a:accent4>
      <a:accent5>
        <a:srgbClr val="CC846E"/>
      </a:accent5>
      <a:accent6>
        <a:srgbClr val="93767A"/>
      </a:accent6>
      <a:hlink>
        <a:srgbClr val="0563C1"/>
      </a:hlink>
      <a:folHlink>
        <a:srgbClr val="954F72"/>
      </a:folHlink>
    </a:clrScheme>
    <a:fontScheme name="Walbaum Light Univers Light">
      <a:majorFont>
        <a:latin typeface="Walbaum Display Light"/>
        <a:ea typeface=""/>
        <a:cs typeface=""/>
      </a:majorFont>
      <a:minorFont>
        <a:latin typeface="Univers Condensed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ngleLinesVTI" id="{BC1FC193-C72F-4761-9899-1105EDF6BAE8}" vid="{64612625-F022-44B7-B9FA-9D26DEDBDC2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4D4B218-C04B-41F5-949D-06E9DAE96B0A}">
  <ds:schemaRefs>
    <ds:schemaRef ds:uri="http://schemas.microsoft.com/sharepoint/v3/contenttype/forms"/>
  </ds:schemaRefs>
</ds:datastoreItem>
</file>

<file path=customXml/itemProps2.xml><?xml version="1.0" encoding="utf-8"?>
<ds:datastoreItem xmlns:ds="http://schemas.openxmlformats.org/officeDocument/2006/customXml" ds:itemID="{B6283731-47E9-4F14-86D1-57C1EA2672A1}">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81846AD4-435D-4592-8088-FE2831A30D1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AngleLinesVTI</Template>
  <TotalTime>0</TotalTime>
  <Words>428</Words>
  <Application>Microsoft Office PowerPoint</Application>
  <PresentationFormat>Widescreen</PresentationFormat>
  <Paragraphs>123</Paragraphs>
  <Slides>11</Slides>
  <Notes>11</Notes>
  <HiddenSlides>0</HiddenSlides>
  <MMClips>0</MMClips>
  <ScaleCrop>false</ScaleCrop>
  <HeadingPairs>
    <vt:vector size="4" baseType="variant">
      <vt:variant>
        <vt:lpstr>Theme</vt:lpstr>
      </vt:variant>
      <vt:variant>
        <vt:i4>1</vt:i4>
      </vt:variant>
      <vt:variant>
        <vt:lpstr>Slide Titles</vt:lpstr>
      </vt:variant>
      <vt:variant>
        <vt:i4>11</vt:i4>
      </vt:variant>
    </vt:vector>
  </HeadingPairs>
  <TitlesOfParts>
    <vt:vector size="12" baseType="lpstr">
      <vt:lpstr>AngleLinesVTI</vt:lpstr>
      <vt:lpstr>Drawing</vt:lpstr>
      <vt:lpstr>AGENDA</vt:lpstr>
      <vt:lpstr>Introduction</vt:lpstr>
      <vt:lpstr>Types of drawing</vt:lpstr>
      <vt:lpstr>PowerPoint Presentation</vt:lpstr>
      <vt:lpstr>Drawing Tools</vt:lpstr>
      <vt:lpstr>Some of drawing tools</vt:lpstr>
      <vt:lpstr>Benefits of drawing</vt:lpstr>
      <vt:lpstr>Some Benefits of drawing</vt:lpstr>
      <vt:lpstr>AGENDA</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BASIC  PRESENTATION</dc:title>
  <dc:creator/>
  <cp:lastModifiedBy/>
  <cp:revision>321</cp:revision>
  <dcterms:created xsi:type="dcterms:W3CDTF">2024-03-24T22:00:59Z</dcterms:created>
  <dcterms:modified xsi:type="dcterms:W3CDTF">2024-03-25T00:12:12Z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